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83" r:id="rId3"/>
    <p:sldMasterId id="2147483703" r:id="rId4"/>
    <p:sldMasterId id="2147483719" r:id="rId5"/>
  </p:sldMasterIdLst>
  <p:notesMasterIdLst>
    <p:notesMasterId r:id="rId42"/>
  </p:notesMasterIdLst>
  <p:sldIdLst>
    <p:sldId id="256" r:id="rId6"/>
    <p:sldId id="25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303" r:id="rId23"/>
    <p:sldId id="296" r:id="rId24"/>
    <p:sldId id="275" r:id="rId25"/>
    <p:sldId id="276" r:id="rId26"/>
    <p:sldId id="29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9144000" cy="5143500" type="screen16x9"/>
  <p:notesSz cx="6858000" cy="9144000"/>
  <p:embeddedFontLst>
    <p:embeddedFont>
      <p:font typeface="Microsoft JhengHei" panose="020B0604030504040204" pitchFamily="34" charset="-120"/>
      <p:regular r:id="rId43"/>
      <p:bold r:id="rId44"/>
    </p:embeddedFont>
    <p:embeddedFont>
      <p:font typeface="Microsoft JhengHei" panose="020B0604030504040204" pitchFamily="34" charset="-120"/>
      <p:regular r:id="rId43"/>
      <p:bold r:id="rId44"/>
    </p:embeddedFont>
    <p:embeddedFont>
      <p:font typeface="Arimo" panose="02020500000000000000" charset="0"/>
      <p:regular r:id="rId45"/>
      <p:bold r:id="rId46"/>
      <p:italic r:id="rId47"/>
      <p:boldItalic r:id="rId48"/>
    </p:embeddedFont>
    <p:embeddedFont>
      <p:font typeface="Noto Sans" panose="020B0502040504020204"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
      <p:font typeface="Roboto Medium"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697">
          <p15:clr>
            <a:srgbClr val="747775"/>
          </p15:clr>
        </p15:guide>
        <p15:guide id="2" orient="horz" pos="162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jEcxsesPqGrBJB088U2/XYpePg0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86EA06-16DE-40E2-8F19-2E815E5B93EE}">
  <a:tblStyle styleId="{9786EA06-16DE-40E2-8F19-2E815E5B93E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F4F4"/>
          </a:solidFill>
        </a:fill>
      </a:tcStyle>
    </a:wholeTbl>
    <a:band1H>
      <a:tcTxStyle b="off" i="off"/>
      <a:tcStyle>
        <a:tcBdr/>
        <a:fill>
          <a:solidFill>
            <a:srgbClr val="E8E9E9"/>
          </a:solidFill>
        </a:fill>
      </a:tcStyle>
    </a:band1H>
    <a:band2H>
      <a:tcTxStyle b="off" i="off"/>
      <a:tcStyle>
        <a:tcBdr/>
      </a:tcStyle>
    </a:band2H>
    <a:band1V>
      <a:tcTxStyle b="off" i="off"/>
      <a:tcStyle>
        <a:tcBdr/>
        <a:fill>
          <a:solidFill>
            <a:srgbClr val="E8E9E9"/>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pos="3697"/>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Master" Target="slideMasters/slideMaster5.xml"/><Relationship Id="rId61" Type="http://schemas.openxmlformats.org/officeDocument/2006/relationships/font" Target="fonts/font1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customschemas.google.com/relationships/presentationmetadata" Target="metadata"/><Relationship Id="rId8" Type="http://schemas.openxmlformats.org/officeDocument/2006/relationships/slide" Target="slides/slide3.xml"/><Relationship Id="rId51" Type="http://schemas.openxmlformats.org/officeDocument/2006/relationships/font" Target="fonts/font9.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randviewresearch.com/industry-analysis/plastic-blow-molding-machine-market-repor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rburg.com/en/product-world/turnkey-project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arburg.com/en/product-world/injection-moulding-machines/hydraulic-machin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arburg.com/en/product-world/injection-moulding-machines/hydraulic-machines/allrounder-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ce526cf60_3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ace526cf60_3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sz="1000" b="0" i="0">
                <a:solidFill>
                  <a:srgbClr val="313131"/>
                </a:solidFill>
                <a:latin typeface="Noto Sans"/>
                <a:ea typeface="Noto Sans"/>
                <a:cs typeface="Noto Sans"/>
                <a:sym typeface="Noto Sans"/>
              </a:rPr>
              <a:t>企業網站的目的在於吸引目標客群並促使他們造訪網站，只有找到合適的客群，才能創造訂單機會，為了達到這個目標，我們重視客戶的商業模式，深入了解商模來規劃網站， 以準確詮釋符合目標對象所需的內容資訊；設計前我們進行競爭對手研究分析，找出行業中的趨勢和差異化，將其融入我們的設計中，更好的滿足行業需求，並在眾多競爭中脫穎而出。</a:t>
            </a:r>
            <a:br>
              <a:rPr lang="zh-TW" sz="1000"/>
            </a:br>
            <a:r>
              <a:rPr lang="zh-TW" sz="1000" b="0" i="0">
                <a:solidFill>
                  <a:srgbClr val="313131"/>
                </a:solidFill>
                <a:latin typeface="Noto Sans"/>
                <a:ea typeface="Noto Sans"/>
                <a:cs typeface="Noto Sans"/>
                <a:sym typeface="Noto Sans"/>
              </a:rPr>
              <a:t>設計師不僅注重UX/UI視覺設計、美學系統、操作邏輯、產品功能方面設計，更嚴謹遵循企業識別系統規範，確保品牌的一致性和識別度，建立與品牌精神相連結的品牌形象，並提提供強大、美觀、易用的設計解決方案，為您的企業創造價值。 </a:t>
            </a:r>
            <a:br>
              <a:rPr lang="zh-TW" sz="1000"/>
            </a:br>
            <a:endParaRPr sz="1000"/>
          </a:p>
        </p:txBody>
      </p:sp>
      <p:sp>
        <p:nvSpPr>
          <p:cNvPr id="400" name="Google Shape;400;g2ace526cf60_3_1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ce526cf60_3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2ace526cf60_3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zh-TW" sz="1200" i="0" u="none" strike="noStrike" cap="none">
                <a:solidFill>
                  <a:schemeClr val="lt1"/>
                </a:solidFill>
                <a:latin typeface="Arimo"/>
                <a:ea typeface="Arimo"/>
                <a:cs typeface="Arimo"/>
                <a:sym typeface="Arimo"/>
              </a:rPr>
              <a:t>‧自動生成並更新網站地圖 </a:t>
            </a:r>
            <a:endParaRPr sz="1200" i="0" u="none" strike="noStrike" cap="none">
              <a:solidFill>
                <a:schemeClr val="lt1"/>
              </a:solidFill>
              <a:latin typeface="Arimo"/>
              <a:ea typeface="Arimo"/>
              <a:cs typeface="Arimo"/>
              <a:sym typeface="Arimo"/>
            </a:endParaRPr>
          </a:p>
          <a:p>
            <a:pPr marL="0" lvl="0" indent="0" algn="l" rtl="0">
              <a:lnSpc>
                <a:spcPct val="125000"/>
              </a:lnSpc>
              <a:spcBef>
                <a:spcPts val="0"/>
              </a:spcBef>
              <a:spcAft>
                <a:spcPts val="0"/>
              </a:spcAft>
              <a:buSzPts val="1400"/>
              <a:buNone/>
            </a:pPr>
            <a:r>
              <a:rPr lang="zh-TW" sz="1200" i="0" u="none" strike="noStrike" cap="none">
                <a:solidFill>
                  <a:schemeClr val="lt1"/>
                </a:solidFill>
                <a:latin typeface="Arimo"/>
                <a:ea typeface="Arimo"/>
                <a:cs typeface="Arimo"/>
                <a:sym typeface="Arimo"/>
              </a:rPr>
              <a:t>‧</a:t>
            </a:r>
            <a:r>
              <a:rPr lang="zh-TW" sz="1200">
                <a:solidFill>
                  <a:schemeClr val="lt1"/>
                </a:solidFill>
                <a:latin typeface="Arimo"/>
                <a:ea typeface="Arimo"/>
                <a:cs typeface="Arimo"/>
                <a:sym typeface="Arimo"/>
              </a:rPr>
              <a:t>加入</a:t>
            </a:r>
            <a:r>
              <a:rPr lang="zh-TW" sz="1200" i="0" u="none" strike="noStrike" cap="none">
                <a:solidFill>
                  <a:schemeClr val="lt1"/>
                </a:solidFill>
                <a:latin typeface="Arimo"/>
                <a:ea typeface="Arimo"/>
                <a:cs typeface="Arimo"/>
                <a:sym typeface="Arimo"/>
              </a:rPr>
              <a:t>hreflang 標籤，幫助搜尋引擎明確指向語言版本</a:t>
            </a:r>
            <a:endParaRPr sz="1200" i="0" u="none" strike="noStrike" cap="none">
              <a:solidFill>
                <a:schemeClr val="lt1"/>
              </a:solidFill>
              <a:latin typeface="Arimo"/>
              <a:ea typeface="Arimo"/>
              <a:cs typeface="Arimo"/>
              <a:sym typeface="Arimo"/>
            </a:endParaRPr>
          </a:p>
          <a:p>
            <a:pPr marL="0" lvl="0" indent="0" algn="l" rtl="0">
              <a:lnSpc>
                <a:spcPct val="125000"/>
              </a:lnSpc>
              <a:spcBef>
                <a:spcPts val="0"/>
              </a:spcBef>
              <a:spcAft>
                <a:spcPts val="0"/>
              </a:spcAft>
              <a:buSzPts val="1400"/>
              <a:buNone/>
            </a:pPr>
            <a:r>
              <a:rPr lang="zh-TW"/>
              <a:t>hreflang="en-US" # 英文-美國 hreflang="zh-TW" # 中文-臺灣</a:t>
            </a:r>
            <a:endParaRPr sz="1200" i="0" u="none" strike="noStrike" cap="none">
              <a:solidFill>
                <a:schemeClr val="lt1"/>
              </a:solidFill>
              <a:latin typeface="Arimo"/>
              <a:ea typeface="Arimo"/>
              <a:cs typeface="Arimo"/>
              <a:sym typeface="Arimo"/>
            </a:endParaRPr>
          </a:p>
          <a:p>
            <a:pPr marL="0" lvl="0" indent="0" algn="l" rtl="0">
              <a:lnSpc>
                <a:spcPct val="125000"/>
              </a:lnSpc>
              <a:spcBef>
                <a:spcPts val="0"/>
              </a:spcBef>
              <a:spcAft>
                <a:spcPts val="0"/>
              </a:spcAft>
              <a:buSzPts val="1400"/>
              <a:buNone/>
            </a:pPr>
            <a:r>
              <a:rPr lang="zh-TW" sz="1200" i="0" u="none" strike="noStrike" cap="none">
                <a:solidFill>
                  <a:schemeClr val="lt1"/>
                </a:solidFill>
                <a:latin typeface="Arimo"/>
                <a:ea typeface="Arimo"/>
                <a:cs typeface="Arimo"/>
                <a:sym typeface="Arimo"/>
              </a:rPr>
              <a:t>‧使用結構化資料 Schema.org 標記，提高搜索結果可見性</a:t>
            </a:r>
            <a:endParaRPr sz="1200" i="0" u="none" strike="noStrike" cap="none">
              <a:solidFill>
                <a:schemeClr val="lt1"/>
              </a:solidFill>
              <a:latin typeface="Arimo"/>
              <a:ea typeface="Arimo"/>
              <a:cs typeface="Arimo"/>
              <a:sym typeface="Arimo"/>
            </a:endParaRPr>
          </a:p>
          <a:p>
            <a:pPr marL="0" lvl="0" indent="0" algn="l" rtl="0">
              <a:lnSpc>
                <a:spcPct val="125000"/>
              </a:lnSpc>
              <a:spcBef>
                <a:spcPts val="0"/>
              </a:spcBef>
              <a:spcAft>
                <a:spcPts val="0"/>
              </a:spcAft>
              <a:buSzPts val="1400"/>
              <a:buNone/>
            </a:pPr>
            <a:r>
              <a:rPr lang="zh-TW" b="0" i="0">
                <a:solidFill>
                  <a:srgbClr val="373737"/>
                </a:solidFill>
                <a:latin typeface="Arial"/>
                <a:ea typeface="Arial"/>
                <a:cs typeface="Arial"/>
                <a:sym typeface="Arial"/>
              </a:rPr>
              <a:t>Schema是由Google、Bing、Yahoo！和Yandex認可的（實際上這個詞彙是被維護中），目前還不清楚其他搜索引擎是否使用這個標記來改變它們顯示搜索結果的方式(SERP)。</a:t>
            </a:r>
            <a:endParaRPr sz="1200" i="0" u="none" strike="noStrike" cap="none">
              <a:solidFill>
                <a:schemeClr val="lt1"/>
              </a:solidFill>
              <a:latin typeface="Arimo"/>
              <a:ea typeface="Arimo"/>
              <a:cs typeface="Arimo"/>
              <a:sym typeface="Arimo"/>
            </a:endParaRPr>
          </a:p>
          <a:p>
            <a:pPr marL="0" lvl="0" indent="0" algn="l" rtl="0">
              <a:lnSpc>
                <a:spcPct val="125000"/>
              </a:lnSpc>
              <a:spcBef>
                <a:spcPts val="0"/>
              </a:spcBef>
              <a:spcAft>
                <a:spcPts val="0"/>
              </a:spcAft>
              <a:buSzPts val="1400"/>
              <a:buNone/>
            </a:pPr>
            <a:r>
              <a:rPr lang="zh-TW" sz="1200" i="0" u="none" strike="noStrike" cap="none">
                <a:solidFill>
                  <a:schemeClr val="lt1"/>
                </a:solidFill>
                <a:latin typeface="Arimo"/>
                <a:ea typeface="Arimo"/>
                <a:cs typeface="Arimo"/>
                <a:sym typeface="Arimo"/>
              </a:rPr>
              <a:t>※以上3點都是程式碼-給機器人看的</a:t>
            </a:r>
            <a:endParaRPr sz="1200" i="0" u="none" strike="noStrike" cap="none">
              <a:solidFill>
                <a:schemeClr val="lt1"/>
              </a:solidFill>
              <a:latin typeface="Arimo"/>
              <a:ea typeface="Arimo"/>
              <a:cs typeface="Arimo"/>
              <a:sym typeface="Arimo"/>
            </a:endParaRPr>
          </a:p>
          <a:p>
            <a:pPr marL="0" lvl="0" indent="0" algn="l" rtl="0">
              <a:lnSpc>
                <a:spcPct val="100000"/>
              </a:lnSpc>
              <a:spcBef>
                <a:spcPts val="0"/>
              </a:spcBef>
              <a:spcAft>
                <a:spcPts val="0"/>
              </a:spcAft>
              <a:buSzPts val="1400"/>
              <a:buNone/>
            </a:pPr>
            <a:endParaRPr/>
          </a:p>
        </p:txBody>
      </p:sp>
      <p:sp>
        <p:nvSpPr>
          <p:cNvPr id="409" name="Google Shape;409;g2ace526cf60_3_1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ace526cf60_3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9" name="Google Shape;429;g2ace526cf60_3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c4911d43df_0_5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a:t>伯佳PARKER：https://www.parker-global.com/</a:t>
            </a:r>
            <a:endParaRPr/>
          </a:p>
          <a:p>
            <a:pPr marL="0" lvl="0" indent="0" algn="l" rtl="0">
              <a:spcBef>
                <a:spcPts val="0"/>
              </a:spcBef>
              <a:spcAft>
                <a:spcPts val="0"/>
              </a:spcAft>
              <a:buClr>
                <a:schemeClr val="dk1"/>
              </a:buClr>
              <a:buSzPts val="1100"/>
              <a:buFont typeface="Arial"/>
              <a:buNone/>
            </a:pPr>
            <a:r>
              <a:rPr lang="zh-TW"/>
              <a:t>ARBURG：https://www.arburg.com/</a:t>
            </a:r>
            <a:endParaRPr/>
          </a:p>
          <a:p>
            <a:pPr marL="0" lvl="0" indent="0" algn="l" rtl="0">
              <a:spcBef>
                <a:spcPts val="0"/>
              </a:spcBef>
              <a:spcAft>
                <a:spcPts val="0"/>
              </a:spcAft>
              <a:buClr>
                <a:schemeClr val="dk1"/>
              </a:buClr>
              <a:buSzPts val="1100"/>
              <a:buFont typeface="Arial"/>
              <a:buNone/>
            </a:pPr>
            <a:r>
              <a:rPr lang="zh-TW"/>
              <a:t>Graham Engineering：https://www.grahamengineering.com/</a:t>
            </a:r>
            <a:endParaRPr/>
          </a:p>
          <a:p>
            <a:pPr marL="0" lvl="0" indent="0" algn="l" rtl="0">
              <a:spcBef>
                <a:spcPts val="0"/>
              </a:spcBef>
              <a:spcAft>
                <a:spcPts val="0"/>
              </a:spcAft>
              <a:buClr>
                <a:schemeClr val="dk1"/>
              </a:buClr>
              <a:buSzPts val="1100"/>
              <a:buFont typeface="Arial"/>
              <a:buNone/>
            </a:pPr>
            <a:r>
              <a:rPr lang="zh-TW"/>
              <a:t>Sidel：https://www.sidel.com/en</a:t>
            </a:r>
            <a:endParaRPr/>
          </a:p>
          <a:p>
            <a:pPr marL="0" lvl="0" indent="0" algn="l" rtl="0">
              <a:spcBef>
                <a:spcPts val="0"/>
              </a:spcBef>
              <a:spcAft>
                <a:spcPts val="0"/>
              </a:spcAft>
              <a:buClr>
                <a:schemeClr val="dk1"/>
              </a:buClr>
              <a:buSzPts val="1100"/>
              <a:buFont typeface="Arial"/>
              <a:buNone/>
            </a:pPr>
            <a:r>
              <a:rPr lang="zh-TW"/>
              <a:t>BLOW ENTERPRISES：https://www.blowengg.com/</a:t>
            </a:r>
            <a:endParaRPr/>
          </a:p>
          <a:p>
            <a:pPr marL="0" lvl="0" indent="0" algn="l" rtl="0">
              <a:spcBef>
                <a:spcPts val="0"/>
              </a:spcBef>
              <a:spcAft>
                <a:spcPts val="0"/>
              </a:spcAft>
              <a:buClr>
                <a:schemeClr val="dk1"/>
              </a:buClr>
              <a:buSzPts val="1100"/>
              <a:buFont typeface="Arial"/>
              <a:buNone/>
            </a:pPr>
            <a:r>
              <a:rPr lang="zh-TW"/>
              <a:t>Chia Ming：https://www.cm-pet.com/</a:t>
            </a:r>
            <a:endParaRPr/>
          </a:p>
          <a:p>
            <a:pPr marL="0" lvl="0" indent="0" algn="l" rtl="0">
              <a:spcBef>
                <a:spcPts val="0"/>
              </a:spcBef>
              <a:spcAft>
                <a:spcPts val="0"/>
              </a:spcAft>
              <a:buClr>
                <a:schemeClr val="dk1"/>
              </a:buClr>
              <a:buSzPts val="1100"/>
              <a:buFont typeface="Arial"/>
              <a:buNone/>
            </a:pPr>
            <a:r>
              <a:rPr lang="zh-TW"/>
              <a:t>GOLFANG：https://www.golfang.com/</a:t>
            </a:r>
            <a:endParaRPr/>
          </a:p>
          <a:p>
            <a:pPr marL="0" lvl="0" indent="0" algn="l" rtl="0">
              <a:spcBef>
                <a:spcPts val="0"/>
              </a:spcBef>
              <a:spcAft>
                <a:spcPts val="0"/>
              </a:spcAft>
              <a:buClr>
                <a:schemeClr val="dk1"/>
              </a:buClr>
              <a:buSzPts val="1100"/>
              <a:buFont typeface="Arial"/>
              <a:buNone/>
            </a:pPr>
            <a:r>
              <a:rPr lang="zh-TW"/>
              <a:t>Jiangsu victor：https://www.victorcn.com/</a:t>
            </a:r>
            <a:endParaRPr/>
          </a:p>
          <a:p>
            <a:pPr marL="0" lvl="0" indent="0" algn="l" rtl="0">
              <a:spcBef>
                <a:spcPts val="0"/>
              </a:spcBef>
              <a:spcAft>
                <a:spcPts val="0"/>
              </a:spcAft>
              <a:buClr>
                <a:schemeClr val="dk1"/>
              </a:buClr>
              <a:buSzPts val="1100"/>
              <a:buFont typeface="Arial"/>
              <a:buNone/>
            </a:pPr>
            <a:r>
              <a:rPr lang="zh-TW"/>
              <a:t>Jomar Corp：https://jomarcorp.com/</a:t>
            </a:r>
            <a:endParaRPr/>
          </a:p>
          <a:p>
            <a:pPr marL="0" lvl="0" indent="0" algn="l" rtl="0">
              <a:spcBef>
                <a:spcPts val="0"/>
              </a:spcBef>
              <a:spcAft>
                <a:spcPts val="0"/>
              </a:spcAft>
              <a:buClr>
                <a:schemeClr val="dk1"/>
              </a:buClr>
              <a:buSzPts val="1100"/>
              <a:buFont typeface="Arial"/>
              <a:buNone/>
            </a:pPr>
            <a:r>
              <a:rPr lang="zh-TW"/>
              <a:t>Polymechplast：https://www.polymechplast.com/</a:t>
            </a:r>
            <a:endParaRPr/>
          </a:p>
          <a:p>
            <a:pPr marL="0" lvl="0" indent="0" algn="l" rtl="0">
              <a:spcBef>
                <a:spcPts val="0"/>
              </a:spcBef>
              <a:spcAft>
                <a:spcPts val="0"/>
              </a:spcAft>
              <a:buClr>
                <a:schemeClr val="dk1"/>
              </a:buClr>
              <a:buSzPts val="1100"/>
              <a:buFont typeface="Arial"/>
              <a:buNone/>
            </a:pPr>
            <a:r>
              <a:rPr lang="zh-TW"/>
              <a:t>JSW：https://www.jsw.co.jp</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zh-TW"/>
              <a:t>研調報告：</a:t>
            </a:r>
            <a:r>
              <a:rPr lang="zh-TW" u="sng">
                <a:solidFill>
                  <a:schemeClr val="hlink"/>
                </a:solidFill>
                <a:hlinkClick r:id="rId3"/>
              </a:rPr>
              <a:t>https://www.grandviewresearch.com/industry-analysis/plastic-blow-molding-machine-market-report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p:txBody>
      </p:sp>
      <p:sp>
        <p:nvSpPr>
          <p:cNvPr id="436" name="Google Shape;436;g2c4911d43df_0_5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ccfe3978d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g2accfe3978d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ccfe3978d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g2accfe3978d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400"/>
              <a:buFont typeface="Arial"/>
              <a:buNone/>
            </a:pPr>
            <a:endParaRPr/>
          </a:p>
        </p:txBody>
      </p:sp>
      <p:sp>
        <p:nvSpPr>
          <p:cNvPr id="451" name="Google Shape;451;g2accfe3978d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c4911d43df_0_3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2c4911d43df_0_3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400"/>
              <a:buFont typeface="Arial"/>
              <a:buNone/>
            </a:pPr>
            <a:endParaRPr/>
          </a:p>
        </p:txBody>
      </p:sp>
      <p:sp>
        <p:nvSpPr>
          <p:cNvPr id="496" name="Google Shape;496;g2c4911d43df_0_3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c4911d43df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zh-TW" u="sng" dirty="0">
                <a:solidFill>
                  <a:schemeClr val="hlink"/>
                </a:solidFill>
                <a:hlinkClick r:id="rId3"/>
              </a:rPr>
              <a:t>https://www.arburg.com/en/product-world/turnkey-projects/</a:t>
            </a:r>
            <a:endParaRPr dirty="0"/>
          </a:p>
          <a:p>
            <a:pPr marL="0" lvl="0" indent="0" algn="l" rtl="0">
              <a:lnSpc>
                <a:spcPct val="100000"/>
              </a:lnSpc>
              <a:spcBef>
                <a:spcPts val="0"/>
              </a:spcBef>
              <a:spcAft>
                <a:spcPts val="0"/>
              </a:spcAft>
              <a:buClr>
                <a:schemeClr val="dk1"/>
              </a:buClr>
              <a:buSzPts val="1200"/>
              <a:buFont typeface="Calibri"/>
              <a:buNone/>
            </a:pPr>
            <a:endParaRPr dirty="0"/>
          </a:p>
        </p:txBody>
      </p:sp>
      <p:sp>
        <p:nvSpPr>
          <p:cNvPr id="567" name="Google Shape;567;g2c4911d43df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c4911d43df_0_5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zh-TW" u="sng">
                <a:solidFill>
                  <a:schemeClr val="hlink"/>
                </a:solidFill>
                <a:hlinkClick r:id="rId3"/>
              </a:rPr>
              <a:t>https://www.arburg.com/en/product-world/injection-moulding-machines/hydraulic-machines/</a:t>
            </a:r>
            <a:endParaRPr/>
          </a:p>
          <a:p>
            <a:pPr marL="0" lvl="0" indent="0" algn="l" rtl="0">
              <a:lnSpc>
                <a:spcPct val="100000"/>
              </a:lnSpc>
              <a:spcBef>
                <a:spcPts val="0"/>
              </a:spcBef>
              <a:spcAft>
                <a:spcPts val="0"/>
              </a:spcAft>
              <a:buClr>
                <a:schemeClr val="dk1"/>
              </a:buClr>
              <a:buSzPts val="1200"/>
              <a:buFont typeface="Calibri"/>
              <a:buNone/>
            </a:pPr>
            <a:r>
              <a:rPr lang="zh-TW" u="sng">
                <a:solidFill>
                  <a:schemeClr val="hlink"/>
                </a:solidFill>
                <a:hlinkClick r:id="rId4"/>
              </a:rPr>
              <a:t>https://www.arburg.com/en/product-world/injection-moulding-machines/hydraulic-machines/allrounder-s/</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606" name="Google Shape;606;g2c4911d43df_0_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c4911d43df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zh-TW"/>
              <a:t>https://www.daikin.co.jp/csr/about</a:t>
            </a:r>
            <a:endParaRPr/>
          </a:p>
        </p:txBody>
      </p:sp>
      <p:sp>
        <p:nvSpPr>
          <p:cNvPr id="630" name="Google Shape;630;g2c4911d43df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ace526cf60_3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13" name="Google Shape;313;g2ace526cf60_3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accfe3978d_0_1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g2accfe3978d_0_1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665" name="Google Shape;665;g2accfe3978d_0_1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altLang="zh-TW"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accfe3978d_0_1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g2accfe3978d_0_1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zh-TW"/>
              <a:t>‧7日連續備份：系統每天自動執行備份，連續7天保存數據，確保資料的完整性和可靠性。</a:t>
            </a:r>
            <a:endParaRPr/>
          </a:p>
          <a:p>
            <a:pPr marL="457200" marR="0" lvl="0" indent="-228600" algn="l" rtl="0">
              <a:lnSpc>
                <a:spcPct val="100000"/>
              </a:lnSpc>
              <a:spcBef>
                <a:spcPts val="0"/>
              </a:spcBef>
              <a:spcAft>
                <a:spcPts val="0"/>
              </a:spcAft>
              <a:buClr>
                <a:srgbClr val="000000"/>
              </a:buClr>
              <a:buSzPts val="1400"/>
              <a:buFont typeface="Arial"/>
              <a:buNone/>
            </a:pPr>
            <a:r>
              <a:rPr lang="zh-TW"/>
              <a:t>‧7x24狀態監控：透過全天候不間斷的伺服器監控，隨時掌握伺服器的狀態，迅速應對任何可能的問題，保證服務的順暢運作。</a:t>
            </a:r>
            <a:endParaRPr/>
          </a:p>
          <a:p>
            <a:pPr marL="457200" marR="0" lvl="0" indent="-228600" algn="l" rtl="0">
              <a:lnSpc>
                <a:spcPct val="100000"/>
              </a:lnSpc>
              <a:spcBef>
                <a:spcPts val="0"/>
              </a:spcBef>
              <a:spcAft>
                <a:spcPts val="0"/>
              </a:spcAft>
              <a:buClr>
                <a:srgbClr val="000000"/>
              </a:buClr>
              <a:buSzPts val="1400"/>
              <a:buFont typeface="Arial"/>
              <a:buNone/>
            </a:pPr>
            <a:r>
              <a:rPr lang="zh-TW"/>
              <a:t>‧異地資料備援：提供異地資料備援，即使在最不理想的情況下，也能確保您的數據安全無虞。</a:t>
            </a:r>
            <a:endParaRPr/>
          </a:p>
          <a:p>
            <a:pPr marL="457200" marR="0" lvl="0" indent="-228600" algn="l" rtl="0">
              <a:lnSpc>
                <a:spcPct val="100000"/>
              </a:lnSpc>
              <a:spcBef>
                <a:spcPts val="0"/>
              </a:spcBef>
              <a:spcAft>
                <a:spcPts val="0"/>
              </a:spcAft>
              <a:buClr>
                <a:srgbClr val="000000"/>
              </a:buClr>
              <a:buSzPts val="1400"/>
              <a:buFont typeface="Arial"/>
              <a:buNone/>
            </a:pPr>
            <a:r>
              <a:rPr lang="zh-TW"/>
              <a:t>‧每季弱點掃描：每季進行的全面弱點掃描，我們主動發現並解決潛在安全風險，使您的資訊保持在堅不可摧的安全防護之下。</a:t>
            </a:r>
            <a:endParaRPr/>
          </a:p>
          <a:p>
            <a:pPr marL="457200" marR="0" lvl="0" indent="-228600" algn="l" rtl="0">
              <a:lnSpc>
                <a:spcPct val="100000"/>
              </a:lnSpc>
              <a:spcBef>
                <a:spcPts val="0"/>
              </a:spcBef>
              <a:spcAft>
                <a:spcPts val="0"/>
              </a:spcAft>
              <a:buClr>
                <a:srgbClr val="000000"/>
              </a:buClr>
              <a:buSzPts val="1400"/>
              <a:buFont typeface="Arial"/>
              <a:buNone/>
            </a:pPr>
            <a:r>
              <a:rPr lang="zh-TW"/>
              <a:t>‧彈性擴充：我們的雲端主機服務擁有可彈性擴充，無論您的業務在何種規模，都能快速調整資源配置，迎合您的需求。</a:t>
            </a:r>
            <a:endParaRPr/>
          </a:p>
        </p:txBody>
      </p:sp>
      <p:sp>
        <p:nvSpPr>
          <p:cNvPr id="671" name="Google Shape;671;g2accfe3978d_0_1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altLang="zh-TW"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accfe3978d_0_1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g2accfe3978d_0_1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accfe3978d_0_1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9" name="Google Shape;699;g2accfe3978d_0_1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accfe3978d_0_1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7" name="Google Shape;717;g2accfe3978d_0_1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accfe3978d_0_7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g2accfe3978d_0_7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accfe3978d_0_5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33" name="Google Shape;733;g2accfe3978d_0_5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accfe3978d_0_5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94" name="Google Shape;794;g2accfe3978d_0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accfe3978d_0_4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g2accfe3978d_0_4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g2accfe3978d_0_4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a:t>31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7caccfac1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g27caccfac1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2a5296579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2a5296579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252a5296579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7caccfac12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0" name="Google Shape;820;g27caccfac12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7caccfac12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g27caccfac12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0" name="Google Shape;830;g27caccfac12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9" name="Google Shape;8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5" name="Google Shape;8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cb4ecc3c5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27cb4ecc3c5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7cb4ecc3c5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ccfe3978d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2accfe3978d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t>blow molding machine manufacturer</a:t>
            </a:r>
            <a:endParaRPr/>
          </a:p>
          <a:p>
            <a:pPr marL="0" lvl="0" indent="0" algn="l" rtl="0">
              <a:lnSpc>
                <a:spcPct val="100000"/>
              </a:lnSpc>
              <a:spcBef>
                <a:spcPts val="0"/>
              </a:spcBef>
              <a:spcAft>
                <a:spcPts val="0"/>
              </a:spcAft>
              <a:buSzPts val="1400"/>
              <a:buNone/>
            </a:pPr>
            <a:r>
              <a:rPr lang="zh-TW"/>
              <a:t>blow molding machine supplier</a:t>
            </a:r>
            <a:endParaRPr/>
          </a:p>
          <a:p>
            <a:pPr marL="0" lvl="0" indent="0" algn="l" rtl="0">
              <a:lnSpc>
                <a:spcPct val="100000"/>
              </a:lnSpc>
              <a:spcBef>
                <a:spcPts val="0"/>
              </a:spcBef>
              <a:spcAft>
                <a:spcPts val="0"/>
              </a:spcAft>
              <a:buSzPts val="1400"/>
              <a:buNone/>
            </a:pPr>
            <a:r>
              <a:rPr lang="zh-TW"/>
              <a:t>blow molding machine factory</a:t>
            </a:r>
            <a:endParaRPr/>
          </a:p>
        </p:txBody>
      </p:sp>
      <p:sp>
        <p:nvSpPr>
          <p:cNvPr id="345" name="Google Shape;345;g2accfe3978d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7caccfac12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7caccfac12_0_2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7caccfac12_0_2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cb4ecc3c5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27cb4ecc3c5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g27cb4ecc3c5_1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7cb4ecc3c5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27cb4ecc3c5_1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g27cb4ecc3c5_1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ace526cf60_3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g2ace526cf60_3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標題投影片">
  <p:cSld name="1_標題投影片">
    <p:bg>
      <p:bgPr>
        <a:blipFill>
          <a:blip r:embed="rId2">
            <a:alphaModFix/>
          </a:blip>
          <a:stretch>
            <a:fillRect/>
          </a:stretch>
        </a:blip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章節標題">
  <p:cSld name="2_章節標題">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7"/>
          <p:cNvSpPr txBox="1">
            <a:spLocks noGrp="1"/>
          </p:cNvSpPr>
          <p:nvPr>
            <p:ph type="title"/>
          </p:nvPr>
        </p:nvSpPr>
        <p:spPr>
          <a:xfrm>
            <a:off x="268358" y="2141169"/>
            <a:ext cx="7732642" cy="4768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body" idx="1"/>
          </p:nvPr>
        </p:nvSpPr>
        <p:spPr>
          <a:xfrm>
            <a:off x="268358" y="2618015"/>
            <a:ext cx="7732642" cy="7837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54" name="Google Shape;54;p17"/>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兩個內容" type="twoObj">
  <p:cSld name="TWO_OBJECTS">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8"/>
          <p:cNvSpPr txBox="1">
            <a:spLocks noGrp="1"/>
          </p:cNvSpPr>
          <p:nvPr>
            <p:ph type="title"/>
          </p:nvPr>
        </p:nvSpPr>
        <p:spPr>
          <a:xfrm>
            <a:off x="268358" y="325151"/>
            <a:ext cx="7732642" cy="55659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8"/>
          <p:cNvSpPr txBox="1">
            <a:spLocks noGrp="1"/>
          </p:cNvSpPr>
          <p:nvPr>
            <p:ph type="body" idx="1"/>
          </p:nvPr>
        </p:nvSpPr>
        <p:spPr>
          <a:xfrm>
            <a:off x="268358" y="914401"/>
            <a:ext cx="7732642" cy="27384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8" name="Google Shape;58;p18"/>
          <p:cNvSpPr txBox="1">
            <a:spLocks noGrp="1"/>
          </p:cNvSpPr>
          <p:nvPr>
            <p:ph type="body" idx="2"/>
          </p:nvPr>
        </p:nvSpPr>
        <p:spPr>
          <a:xfrm>
            <a:off x="268358" y="1271671"/>
            <a:ext cx="4177746" cy="34955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 name="Google Shape;59;p18"/>
          <p:cNvSpPr txBox="1">
            <a:spLocks noGrp="1"/>
          </p:cNvSpPr>
          <p:nvPr>
            <p:ph type="body" idx="3"/>
          </p:nvPr>
        </p:nvSpPr>
        <p:spPr>
          <a:xfrm>
            <a:off x="4697896" y="1271671"/>
            <a:ext cx="4177746" cy="34955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 name="Google Shape;60;p18"/>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兩個內容">
  <p:cSld name="2_兩個內容">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268358" y="325151"/>
            <a:ext cx="7732642" cy="55659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body" idx="1"/>
          </p:nvPr>
        </p:nvSpPr>
        <p:spPr>
          <a:xfrm>
            <a:off x="268358" y="914401"/>
            <a:ext cx="7732642" cy="27384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4" name="Google Shape;64;p19"/>
          <p:cNvSpPr txBox="1">
            <a:spLocks noGrp="1"/>
          </p:cNvSpPr>
          <p:nvPr>
            <p:ph type="body" idx="2"/>
          </p:nvPr>
        </p:nvSpPr>
        <p:spPr>
          <a:xfrm>
            <a:off x="268358" y="1271671"/>
            <a:ext cx="4177746" cy="34955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 name="Google Shape;65;p19"/>
          <p:cNvSpPr txBox="1">
            <a:spLocks noGrp="1"/>
          </p:cNvSpPr>
          <p:nvPr>
            <p:ph type="body" idx="3"/>
          </p:nvPr>
        </p:nvSpPr>
        <p:spPr>
          <a:xfrm>
            <a:off x="4697896" y="1271671"/>
            <a:ext cx="4177746" cy="34955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19"/>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兩個內容">
  <p:cSld name="3_兩個內容">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20"/>
          <p:cNvSpPr txBox="1">
            <a:spLocks noGrp="1"/>
          </p:cNvSpPr>
          <p:nvPr>
            <p:ph type="title"/>
          </p:nvPr>
        </p:nvSpPr>
        <p:spPr>
          <a:xfrm>
            <a:off x="268358" y="325151"/>
            <a:ext cx="7732642" cy="55659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0"/>
          <p:cNvSpPr txBox="1">
            <a:spLocks noGrp="1"/>
          </p:cNvSpPr>
          <p:nvPr>
            <p:ph type="body" idx="1"/>
          </p:nvPr>
        </p:nvSpPr>
        <p:spPr>
          <a:xfrm>
            <a:off x="268358" y="914401"/>
            <a:ext cx="7732642" cy="27384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20"/>
          <p:cNvSpPr txBox="1">
            <a:spLocks noGrp="1"/>
          </p:cNvSpPr>
          <p:nvPr>
            <p:ph type="body" idx="2"/>
          </p:nvPr>
        </p:nvSpPr>
        <p:spPr>
          <a:xfrm>
            <a:off x="268358" y="1271671"/>
            <a:ext cx="8607284" cy="3495592"/>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lt1"/>
              </a:buClr>
              <a:buSzPts val="1200"/>
              <a:buFont typeface="Arial"/>
              <a:buChar char="•"/>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20"/>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章節標題">
  <p:cSld name="章節標題">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g2accfe3978d_0_1263"/>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g2accfe3978d_0_1263"/>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9" name="Google Shape;79;g2accfe3978d_0_1263"/>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兩個內容">
  <p:cSld name="1_兩個內容">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g2accfe3978d_0_1234"/>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g2accfe3978d_0_1234"/>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g2accfe3978d_0_1234"/>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dk1"/>
              </a:buClr>
              <a:buSzPts val="12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g2accfe3978d_0_1234"/>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標題投影片">
  <p:cSld name="1_標題投影片">
    <p:bg>
      <p:bgPr>
        <a:blipFill>
          <a:blip r:embed="rId2">
            <a:alphaModFix/>
          </a:blip>
          <a:stretch>
            <a:fillRect/>
          </a:stretch>
        </a:blip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章節標題">
  <p:cSld name="1_章節標題">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g2accfe3978d_0_1240"/>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g2accfe3978d_0_1240"/>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2200"/>
              <a:buNone/>
              <a:defRPr sz="2200">
                <a:solidFill>
                  <a:schemeClr val="dk2"/>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89" name="Google Shape;89;g2accfe3978d_0_1240"/>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比較">
  <p:cSld name="比較">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g2accfe3978d_0_1244"/>
          <p:cNvSpPr txBox="1">
            <a:spLocks noGrp="1"/>
          </p:cNvSpPr>
          <p:nvPr>
            <p:ph type="title"/>
          </p:nvPr>
        </p:nvSpPr>
        <p:spPr>
          <a:xfrm>
            <a:off x="268358" y="2414262"/>
            <a:ext cx="7732500" cy="236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Arimo"/>
              <a:buNone/>
              <a:defRPr sz="5400" b="1">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g2accfe3978d_0_1244"/>
          <p:cNvSpPr txBox="1">
            <a:spLocks noGrp="1"/>
          </p:cNvSpPr>
          <p:nvPr>
            <p:ph type="body" idx="1"/>
          </p:nvPr>
        </p:nvSpPr>
        <p:spPr>
          <a:xfrm>
            <a:off x="268358" y="357810"/>
            <a:ext cx="7732500" cy="1989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2"/>
              </a:buClr>
              <a:buSzPts val="1300"/>
              <a:buNone/>
              <a:defRPr sz="1300" b="1">
                <a:solidFill>
                  <a:schemeClr val="dk2"/>
                </a:solidFill>
                <a:latin typeface="Arimo"/>
                <a:ea typeface="Arimo"/>
                <a:cs typeface="Arimo"/>
                <a:sym typeface="Arimo"/>
              </a:defRPr>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兩個內容">
  <p:cSld name="4_兩個內容">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g2accfe3978d_0_1247"/>
          <p:cNvSpPr txBox="1">
            <a:spLocks noGrp="1"/>
          </p:cNvSpPr>
          <p:nvPr>
            <p:ph type="title"/>
          </p:nvPr>
        </p:nvSpPr>
        <p:spPr>
          <a:xfrm>
            <a:off x="268358" y="2204357"/>
            <a:ext cx="8607300" cy="3675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g2accfe3978d_0_1247"/>
          <p:cNvSpPr txBox="1">
            <a:spLocks noGrp="1"/>
          </p:cNvSpPr>
          <p:nvPr>
            <p:ph type="body" idx="1"/>
          </p:nvPr>
        </p:nvSpPr>
        <p:spPr>
          <a:xfrm>
            <a:off x="268358" y="2623457"/>
            <a:ext cx="8607300" cy="299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兩個內容">
  <p:cSld name="1_兩個內容">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268358" y="325151"/>
            <a:ext cx="7732642" cy="55659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
          <p:cNvSpPr txBox="1">
            <a:spLocks noGrp="1"/>
          </p:cNvSpPr>
          <p:nvPr>
            <p:ph type="body" idx="1"/>
          </p:nvPr>
        </p:nvSpPr>
        <p:spPr>
          <a:xfrm>
            <a:off x="268358" y="914401"/>
            <a:ext cx="7732642" cy="27384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 name="Google Shape;21;p9"/>
          <p:cNvSpPr txBox="1">
            <a:spLocks noGrp="1"/>
          </p:cNvSpPr>
          <p:nvPr>
            <p:ph type="body" idx="2"/>
          </p:nvPr>
        </p:nvSpPr>
        <p:spPr>
          <a:xfrm>
            <a:off x="268358" y="1271671"/>
            <a:ext cx="8607284" cy="3495592"/>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dk1"/>
              </a:buClr>
              <a:buSzPts val="12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9"/>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標題投影片">
  <p:cSld name="標題投影片">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g2accfe3978d_0_1250"/>
          <p:cNvSpPr txBox="1">
            <a:spLocks noGrp="1"/>
          </p:cNvSpPr>
          <p:nvPr>
            <p:ph type="ctrTitle"/>
          </p:nvPr>
        </p:nvSpPr>
        <p:spPr>
          <a:xfrm>
            <a:off x="268356" y="1857220"/>
            <a:ext cx="7732500" cy="4125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Arimo"/>
              <a:buNone/>
              <a:defRPr sz="32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g2accfe3978d_0_1250"/>
          <p:cNvSpPr txBox="1">
            <a:spLocks noGrp="1"/>
          </p:cNvSpPr>
          <p:nvPr>
            <p:ph type="subTitle" idx="1"/>
          </p:nvPr>
        </p:nvSpPr>
        <p:spPr>
          <a:xfrm>
            <a:off x="268356" y="2276656"/>
            <a:ext cx="7732500" cy="777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1"/>
              </a:buClr>
              <a:buSzPts val="2400"/>
              <a:buNone/>
              <a:defRPr sz="2400">
                <a:solidFill>
                  <a:schemeClr val="lt1"/>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99" name="Google Shape;99;g2accfe3978d_0_1250"/>
          <p:cNvSpPr txBox="1">
            <a:spLocks noGrp="1"/>
          </p:cNvSpPr>
          <p:nvPr>
            <p:ph type="body" idx="2"/>
          </p:nvPr>
        </p:nvSpPr>
        <p:spPr>
          <a:xfrm>
            <a:off x="268356" y="3061588"/>
            <a:ext cx="7732500" cy="542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lt1"/>
              </a:buClr>
              <a:buSzPts val="1400"/>
              <a:buNone/>
              <a:defRPr sz="14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標題投影片">
  <p:cSld name="3_標題投影片">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g2accfe3978d_0_1254"/>
          <p:cNvSpPr txBox="1">
            <a:spLocks noGrp="1"/>
          </p:cNvSpPr>
          <p:nvPr>
            <p:ph type="ctrTitle"/>
          </p:nvPr>
        </p:nvSpPr>
        <p:spPr>
          <a:xfrm>
            <a:off x="268356" y="1857220"/>
            <a:ext cx="7732500" cy="4125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3200"/>
              <a:buFont typeface="Arimo"/>
              <a:buNone/>
              <a:defRPr sz="32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g2accfe3978d_0_1254"/>
          <p:cNvSpPr txBox="1">
            <a:spLocks noGrp="1"/>
          </p:cNvSpPr>
          <p:nvPr>
            <p:ph type="subTitle" idx="1"/>
          </p:nvPr>
        </p:nvSpPr>
        <p:spPr>
          <a:xfrm>
            <a:off x="268356" y="2276656"/>
            <a:ext cx="7732500" cy="777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2"/>
              </a:buClr>
              <a:buSzPts val="2400"/>
              <a:buNone/>
              <a:defRPr sz="2400">
                <a:solidFill>
                  <a:schemeClr val="lt2"/>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03" name="Google Shape;103;g2accfe3978d_0_1254"/>
          <p:cNvSpPr txBox="1">
            <a:spLocks noGrp="1"/>
          </p:cNvSpPr>
          <p:nvPr>
            <p:ph type="body" idx="2"/>
          </p:nvPr>
        </p:nvSpPr>
        <p:spPr>
          <a:xfrm>
            <a:off x="268356" y="3061588"/>
            <a:ext cx="7732500" cy="542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2"/>
              </a:buClr>
              <a:buSzPts val="1400"/>
              <a:buNone/>
              <a:defRPr sz="1400">
                <a:solidFill>
                  <a:schemeClr val="dk2"/>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標題及內容">
  <p:cSld name="標題及內容">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g2accfe3978d_0_1258"/>
          <p:cNvSpPr txBox="1">
            <a:spLocks noGrp="1"/>
          </p:cNvSpPr>
          <p:nvPr>
            <p:ph type="title"/>
          </p:nvPr>
        </p:nvSpPr>
        <p:spPr>
          <a:xfrm>
            <a:off x="268357" y="468086"/>
            <a:ext cx="7732500" cy="337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2accfe3978d_0_1258"/>
          <p:cNvSpPr txBox="1">
            <a:spLocks noGrp="1"/>
          </p:cNvSpPr>
          <p:nvPr>
            <p:ph type="body" idx="1"/>
          </p:nvPr>
        </p:nvSpPr>
        <p:spPr>
          <a:xfrm>
            <a:off x="268357" y="1242998"/>
            <a:ext cx="2659800" cy="3494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dk2"/>
              </a:buClr>
              <a:buSzPts val="1800"/>
              <a:buNone/>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7" name="Google Shape;107;g2accfe3978d_0_1258"/>
          <p:cNvSpPr txBox="1">
            <a:spLocks noGrp="1"/>
          </p:cNvSpPr>
          <p:nvPr>
            <p:ph type="body" idx="2"/>
          </p:nvPr>
        </p:nvSpPr>
        <p:spPr>
          <a:xfrm>
            <a:off x="2928257" y="1242998"/>
            <a:ext cx="5862000" cy="3494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00"/>
              </a:spcBef>
              <a:spcAft>
                <a:spcPts val="0"/>
              </a:spcAft>
              <a:buClr>
                <a:schemeClr val="dk2"/>
              </a:buClr>
              <a:buSzPts val="1800"/>
              <a:buFont typeface="Arial"/>
              <a:buChar char="•"/>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8" name="Google Shape;108;g2accfe3978d_0_1258"/>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章節標題">
  <p:cSld name="2_章節標題">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g2accfe3978d_0_1267"/>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g2accfe3978d_0_1267"/>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12" name="Google Shape;112;g2accfe3978d_0_1267"/>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兩個內容" type="twoObj">
  <p:cSld name="TWO_OBJECTS">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g2accfe3978d_0_1271"/>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g2accfe3978d_0_1271"/>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6" name="Google Shape;116;g2accfe3978d_0_1271"/>
          <p:cNvSpPr txBox="1">
            <a:spLocks noGrp="1"/>
          </p:cNvSpPr>
          <p:nvPr>
            <p:ph type="body" idx="2"/>
          </p:nvPr>
        </p:nvSpPr>
        <p:spPr>
          <a:xfrm>
            <a:off x="268358"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7" name="Google Shape;117;g2accfe3978d_0_1271"/>
          <p:cNvSpPr txBox="1">
            <a:spLocks noGrp="1"/>
          </p:cNvSpPr>
          <p:nvPr>
            <p:ph type="body" idx="3"/>
          </p:nvPr>
        </p:nvSpPr>
        <p:spPr>
          <a:xfrm>
            <a:off x="4697896"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8" name="Google Shape;118;g2accfe3978d_0_1271"/>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兩個內容">
  <p:cSld name="2_兩個內容">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g2accfe3978d_0_1277"/>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2accfe3978d_0_1277"/>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 name="Google Shape;122;g2accfe3978d_0_1277"/>
          <p:cNvSpPr txBox="1">
            <a:spLocks noGrp="1"/>
          </p:cNvSpPr>
          <p:nvPr>
            <p:ph type="body" idx="2"/>
          </p:nvPr>
        </p:nvSpPr>
        <p:spPr>
          <a:xfrm>
            <a:off x="268358"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3" name="Google Shape;123;g2accfe3978d_0_1277"/>
          <p:cNvSpPr txBox="1">
            <a:spLocks noGrp="1"/>
          </p:cNvSpPr>
          <p:nvPr>
            <p:ph type="body" idx="3"/>
          </p:nvPr>
        </p:nvSpPr>
        <p:spPr>
          <a:xfrm>
            <a:off x="4697896"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4" name="Google Shape;124;g2accfe3978d_0_1277"/>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_兩個內容">
  <p:cSld name="3_兩個內容">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g2accfe3978d_0_1283"/>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2accfe3978d_0_1283"/>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 name="Google Shape;128;g2accfe3978d_0_1283"/>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lt1"/>
              </a:buClr>
              <a:buSzPts val="1200"/>
              <a:buFont typeface="Arial"/>
              <a:buChar char="•"/>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 name="Google Shape;129;g2accfe3978d_0_1283"/>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兩個內容 1">
  <p:cSld name="5_兩個內容">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g2accfe3978d_0_1288"/>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2accfe3978d_0_1288"/>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3" name="Google Shape;133;g2accfe3978d_0_1288"/>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dk1"/>
              </a:buClr>
              <a:buSzPts val="12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4" name="Google Shape;134;g2accfe3978d_0_1288"/>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標題及內容 1">
  <p:cSld name="1_標題及內容">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g2accfe3978d_0_1293"/>
          <p:cNvSpPr txBox="1">
            <a:spLocks noGrp="1"/>
          </p:cNvSpPr>
          <p:nvPr>
            <p:ph type="title"/>
          </p:nvPr>
        </p:nvSpPr>
        <p:spPr>
          <a:xfrm>
            <a:off x="268357" y="468086"/>
            <a:ext cx="7732500" cy="337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g2accfe3978d_0_1293"/>
          <p:cNvSpPr txBox="1">
            <a:spLocks noGrp="1"/>
          </p:cNvSpPr>
          <p:nvPr>
            <p:ph type="body" idx="1"/>
          </p:nvPr>
        </p:nvSpPr>
        <p:spPr>
          <a:xfrm>
            <a:off x="268357" y="1242998"/>
            <a:ext cx="2659800" cy="3494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dk2"/>
              </a:buClr>
              <a:buSzPts val="1800"/>
              <a:buNone/>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8" name="Google Shape;138;g2accfe3978d_0_1293"/>
          <p:cNvSpPr txBox="1">
            <a:spLocks noGrp="1"/>
          </p:cNvSpPr>
          <p:nvPr>
            <p:ph type="body" idx="2"/>
          </p:nvPr>
        </p:nvSpPr>
        <p:spPr>
          <a:xfrm>
            <a:off x="2928257" y="1242998"/>
            <a:ext cx="5862000" cy="3494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00"/>
              </a:spcBef>
              <a:spcAft>
                <a:spcPts val="0"/>
              </a:spcAft>
              <a:buClr>
                <a:schemeClr val="dk2"/>
              </a:buClr>
              <a:buSzPts val="1800"/>
              <a:buFont typeface="Arial"/>
              <a:buChar char="•"/>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9" name="Google Shape;139;g2accfe3978d_0_1293"/>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p:cSld name="章節標題">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268358" y="2141169"/>
            <a:ext cx="7732642" cy="4768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5"/>
          <p:cNvSpPr txBox="1">
            <a:spLocks noGrp="1"/>
          </p:cNvSpPr>
          <p:nvPr>
            <p:ph type="body" idx="1"/>
          </p:nvPr>
        </p:nvSpPr>
        <p:spPr>
          <a:xfrm>
            <a:off x="268358" y="2618015"/>
            <a:ext cx="7732642" cy="7837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6" name="Google Shape;26;p15"/>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Title+ SubTitle+Number">
  <p:cSld name="Main Title+ SubTitle+Number">
    <p:spTree>
      <p:nvGrpSpPr>
        <p:cNvPr id="1" name="Shape 141"/>
        <p:cNvGrpSpPr/>
        <p:nvPr/>
      </p:nvGrpSpPr>
      <p:grpSpPr>
        <a:xfrm>
          <a:off x="0" y="0"/>
          <a:ext cx="0" cy="0"/>
          <a:chOff x="0" y="0"/>
          <a:chExt cx="0" cy="0"/>
        </a:xfrm>
      </p:grpSpPr>
      <p:sp>
        <p:nvSpPr>
          <p:cNvPr id="142" name="Google Shape;142;g2accfe3978d_0_1299"/>
          <p:cNvSpPr txBox="1">
            <a:spLocks noGrp="1"/>
          </p:cNvSpPr>
          <p:nvPr>
            <p:ph type="title"/>
          </p:nvPr>
        </p:nvSpPr>
        <p:spPr>
          <a:xfrm>
            <a:off x="1752600" y="387350"/>
            <a:ext cx="5638800" cy="353400"/>
          </a:xfrm>
          <a:prstGeom prst="rect">
            <a:avLst/>
          </a:prstGeom>
          <a:noFill/>
          <a:ln>
            <a:noFill/>
          </a:ln>
        </p:spPr>
        <p:txBody>
          <a:bodyPr spcFirstLastPara="1" wrap="square" lIns="0" tIns="0" rIns="0" bIns="0" anchor="ctr" anchorCtr="0">
            <a:noAutofit/>
          </a:bodyPr>
          <a:lstStyle>
            <a:lvl1pPr marR="0" lvl="0" algn="ctr">
              <a:lnSpc>
                <a:spcPct val="90000"/>
              </a:lnSpc>
              <a:spcBef>
                <a:spcPts val="0"/>
              </a:spcBef>
              <a:spcAft>
                <a:spcPts val="0"/>
              </a:spcAft>
              <a:buClr>
                <a:srgbClr val="929292"/>
              </a:buClr>
              <a:buSzPts val="2000"/>
              <a:buFont typeface="Roboto Medium"/>
              <a:buNone/>
              <a:defRPr sz="2000" b="1" i="0" u="none" strike="noStrike" cap="none">
                <a:solidFill>
                  <a:srgbClr val="929292"/>
                </a:solidFill>
                <a:latin typeface="Roboto Medium"/>
                <a:ea typeface="Roboto Medium"/>
                <a:cs typeface="Roboto Medium"/>
                <a:sym typeface="Roboto Medium"/>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43" name="Google Shape;143;g2accfe3978d_0_1299"/>
          <p:cNvSpPr txBox="1">
            <a:spLocks noGrp="1"/>
          </p:cNvSpPr>
          <p:nvPr>
            <p:ph type="body" idx="1"/>
          </p:nvPr>
        </p:nvSpPr>
        <p:spPr>
          <a:xfrm>
            <a:off x="2514600" y="739341"/>
            <a:ext cx="4114800" cy="200700"/>
          </a:xfrm>
          <a:prstGeom prst="rect">
            <a:avLst/>
          </a:prstGeom>
          <a:noFill/>
          <a:ln>
            <a:noFill/>
          </a:ln>
        </p:spPr>
        <p:txBody>
          <a:bodyPr spcFirstLastPara="1" wrap="square" lIns="0" tIns="0" rIns="0" bIns="0" anchor="ctr" anchorCtr="0">
            <a:noAutofit/>
          </a:bodyPr>
          <a:lstStyle>
            <a:lvl1pPr marL="457200" marR="0" lvl="0" indent="-228600" algn="ctr">
              <a:lnSpc>
                <a:spcPct val="90000"/>
              </a:lnSpc>
              <a:spcBef>
                <a:spcPts val="220"/>
              </a:spcBef>
              <a:spcAft>
                <a:spcPts val="0"/>
              </a:spcAft>
              <a:buClr>
                <a:srgbClr val="BFBFBF"/>
              </a:buClr>
              <a:buSzPts val="1100"/>
              <a:buFont typeface="Arial"/>
              <a:buNone/>
              <a:defRPr sz="1100" b="1" i="0" u="none" strike="noStrike" cap="none">
                <a:solidFill>
                  <a:srgbClr val="BFBFBF"/>
                </a:solidFill>
                <a:latin typeface="Roboto Condensed"/>
                <a:ea typeface="Roboto Condensed"/>
                <a:cs typeface="Roboto Condensed"/>
                <a:sym typeface="Roboto Condensed"/>
              </a:defRPr>
            </a:lvl1pPr>
            <a:lvl2pPr marL="914400" marR="0" lvl="1" indent="-228600" algn="l">
              <a:lnSpc>
                <a:spcPct val="90000"/>
              </a:lnSpc>
              <a:spcBef>
                <a:spcPts val="240"/>
              </a:spcBef>
              <a:spcAft>
                <a:spcPts val="0"/>
              </a:spcAft>
              <a:buClr>
                <a:schemeClr val="dk1"/>
              </a:buClr>
              <a:buSzPts val="1200"/>
              <a:buFont typeface="Arial"/>
              <a:buNone/>
              <a:defRPr sz="1200" b="0" i="0" u="none" strike="noStrike" cap="none">
                <a:solidFill>
                  <a:schemeClr val="dk1"/>
                </a:solidFill>
                <a:latin typeface="Roboto Condensed"/>
                <a:ea typeface="Roboto Condensed"/>
                <a:cs typeface="Roboto Condensed"/>
                <a:sym typeface="Roboto Condensed"/>
              </a:defRPr>
            </a:lvl2pPr>
            <a:lvl3pPr marL="1371600" marR="0" lvl="2" indent="-228600" algn="l">
              <a:lnSpc>
                <a:spcPct val="90000"/>
              </a:lnSpc>
              <a:spcBef>
                <a:spcPts val="200"/>
              </a:spcBef>
              <a:spcAft>
                <a:spcPts val="0"/>
              </a:spcAft>
              <a:buClr>
                <a:schemeClr val="dk1"/>
              </a:buClr>
              <a:buSzPts val="1000"/>
              <a:buFont typeface="Arial"/>
              <a:buNone/>
              <a:defRPr sz="1000" b="0" i="0" u="none" strike="noStrike" cap="none">
                <a:solidFill>
                  <a:schemeClr val="dk1"/>
                </a:solidFill>
                <a:latin typeface="Roboto Condensed"/>
                <a:ea typeface="Roboto Condensed"/>
                <a:cs typeface="Roboto Condensed"/>
                <a:sym typeface="Roboto Condensed"/>
              </a:defRPr>
            </a:lvl3pPr>
            <a:lvl4pPr marL="1828800" marR="0" lvl="3" indent="-228600" algn="l">
              <a:lnSpc>
                <a:spcPct val="90000"/>
              </a:lnSpc>
              <a:spcBef>
                <a:spcPts val="180"/>
              </a:spcBef>
              <a:spcAft>
                <a:spcPts val="0"/>
              </a:spcAft>
              <a:buClr>
                <a:schemeClr val="dk1"/>
              </a:buClr>
              <a:buSzPts val="900"/>
              <a:buFont typeface="Arial"/>
              <a:buNone/>
              <a:defRPr sz="900" b="0" i="0" u="none" strike="noStrike" cap="none">
                <a:solidFill>
                  <a:schemeClr val="dk1"/>
                </a:solidFill>
                <a:latin typeface="Roboto Condensed"/>
                <a:ea typeface="Roboto Condensed"/>
                <a:cs typeface="Roboto Condensed"/>
                <a:sym typeface="Roboto Condensed"/>
              </a:defRPr>
            </a:lvl4pPr>
            <a:lvl5pPr marL="2286000" marR="0" lvl="4" indent="-228600" algn="l">
              <a:lnSpc>
                <a:spcPct val="90000"/>
              </a:lnSpc>
              <a:spcBef>
                <a:spcPts val="180"/>
              </a:spcBef>
              <a:spcAft>
                <a:spcPts val="0"/>
              </a:spcAft>
              <a:buClr>
                <a:schemeClr val="dk1"/>
              </a:buClr>
              <a:buSzPts val="900"/>
              <a:buFont typeface="Arial"/>
              <a:buNone/>
              <a:defRPr sz="900" b="0" i="0" u="none" strike="noStrike" cap="none">
                <a:solidFill>
                  <a:schemeClr val="dk1"/>
                </a:solidFill>
                <a:latin typeface="Roboto Condensed"/>
                <a:ea typeface="Roboto Condensed"/>
                <a:cs typeface="Roboto Condensed"/>
                <a:sym typeface="Roboto Condensed"/>
              </a:defRPr>
            </a:lvl5pPr>
            <a:lvl6pPr marL="2743200" marR="0" lvl="5" indent="-228600" algn="l">
              <a:lnSpc>
                <a:spcPct val="90000"/>
              </a:lnSpc>
              <a:spcBef>
                <a:spcPts val="180"/>
              </a:spcBef>
              <a:spcAft>
                <a:spcPts val="0"/>
              </a:spcAft>
              <a:buClr>
                <a:schemeClr val="dk1"/>
              </a:buClr>
              <a:buSzPts val="900"/>
              <a:buFont typeface="Arial"/>
              <a:buNone/>
              <a:defRPr sz="900" b="0" i="0" u="none" strike="noStrike" cap="none">
                <a:solidFill>
                  <a:schemeClr val="dk1"/>
                </a:solidFill>
                <a:latin typeface="Roboto Condensed"/>
                <a:ea typeface="Roboto Condensed"/>
                <a:cs typeface="Roboto Condensed"/>
                <a:sym typeface="Roboto Condensed"/>
              </a:defRPr>
            </a:lvl6pPr>
            <a:lvl7pPr marL="3200400" marR="0" lvl="6" indent="-228600" algn="l">
              <a:lnSpc>
                <a:spcPct val="90000"/>
              </a:lnSpc>
              <a:spcBef>
                <a:spcPts val="180"/>
              </a:spcBef>
              <a:spcAft>
                <a:spcPts val="0"/>
              </a:spcAft>
              <a:buClr>
                <a:schemeClr val="dk1"/>
              </a:buClr>
              <a:buSzPts val="900"/>
              <a:buFont typeface="Arial"/>
              <a:buNone/>
              <a:defRPr sz="900" b="0" i="0" u="none" strike="noStrike" cap="none">
                <a:solidFill>
                  <a:schemeClr val="dk1"/>
                </a:solidFill>
                <a:latin typeface="Roboto Condensed"/>
                <a:ea typeface="Roboto Condensed"/>
                <a:cs typeface="Roboto Condensed"/>
                <a:sym typeface="Roboto Condensed"/>
              </a:defRPr>
            </a:lvl7pPr>
            <a:lvl8pPr marL="3657600" marR="0" lvl="7" indent="-228600" algn="l">
              <a:lnSpc>
                <a:spcPct val="90000"/>
              </a:lnSpc>
              <a:spcBef>
                <a:spcPts val="180"/>
              </a:spcBef>
              <a:spcAft>
                <a:spcPts val="0"/>
              </a:spcAft>
              <a:buClr>
                <a:schemeClr val="dk1"/>
              </a:buClr>
              <a:buSzPts val="900"/>
              <a:buFont typeface="Arial"/>
              <a:buNone/>
              <a:defRPr sz="900" b="0" i="0" u="none" strike="noStrike" cap="none">
                <a:solidFill>
                  <a:schemeClr val="dk1"/>
                </a:solidFill>
                <a:latin typeface="Roboto Condensed"/>
                <a:ea typeface="Roboto Condensed"/>
                <a:cs typeface="Roboto Condensed"/>
                <a:sym typeface="Roboto Condensed"/>
              </a:defRPr>
            </a:lvl8pPr>
            <a:lvl9pPr marL="4114800" marR="0" lvl="8" indent="-228600" algn="l">
              <a:lnSpc>
                <a:spcPct val="90000"/>
              </a:lnSpc>
              <a:spcBef>
                <a:spcPts val="180"/>
              </a:spcBef>
              <a:spcAft>
                <a:spcPts val="0"/>
              </a:spcAft>
              <a:buClr>
                <a:schemeClr val="dk1"/>
              </a:buClr>
              <a:buSzPts val="900"/>
              <a:buFont typeface="Arial"/>
              <a:buNone/>
              <a:defRPr sz="900" b="0" i="0" u="none" strike="noStrike" cap="none">
                <a:solidFill>
                  <a:schemeClr val="dk1"/>
                </a:solidFill>
                <a:latin typeface="Roboto Condensed"/>
                <a:ea typeface="Roboto Condensed"/>
                <a:cs typeface="Roboto Condensed"/>
                <a:sym typeface="Roboto Condensed"/>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3">
                                            <p:txEl>
                                              <p:pRg st="0" end="0"/>
                                            </p:txEl>
                                          </p:spTgt>
                                        </p:tgtEl>
                                        <p:attrNameLst>
                                          <p:attrName>style.visibility</p:attrName>
                                        </p:attrNameLst>
                                      </p:cBhvr>
                                      <p:to>
                                        <p:strVal val="visible"/>
                                      </p:to>
                                    </p:set>
                                    <p:animEffect transition="in" filter="fade">
                                      <p:cBhvr>
                                        <p:cTn id="11" dur="500"/>
                                        <p:tgtEl>
                                          <p:spTgt spid="14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3">
                                            <p:txEl>
                                              <p:pRg st="1" end="1"/>
                                            </p:txEl>
                                          </p:spTgt>
                                        </p:tgtEl>
                                        <p:attrNameLst>
                                          <p:attrName>style.visibility</p:attrName>
                                        </p:attrNameLst>
                                      </p:cBhvr>
                                      <p:to>
                                        <p:strVal val="visible"/>
                                      </p:to>
                                    </p:set>
                                    <p:animEffect transition="in" filter="fade">
                                      <p:cBhvr>
                                        <p:cTn id="15" dur="500"/>
                                        <p:tgtEl>
                                          <p:spTgt spid="14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3">
                                            <p:txEl>
                                              <p:pRg st="2" end="2"/>
                                            </p:txEl>
                                          </p:spTgt>
                                        </p:tgtEl>
                                        <p:attrNameLst>
                                          <p:attrName>style.visibility</p:attrName>
                                        </p:attrNameLst>
                                      </p:cBhvr>
                                      <p:to>
                                        <p:strVal val="visible"/>
                                      </p:to>
                                    </p:set>
                                    <p:animEffect transition="in" filter="fade">
                                      <p:cBhvr>
                                        <p:cTn id="19" dur="500"/>
                                        <p:tgtEl>
                                          <p:spTgt spid="14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3">
                                            <p:txEl>
                                              <p:pRg st="3" end="3"/>
                                            </p:txEl>
                                          </p:spTgt>
                                        </p:tgtEl>
                                        <p:attrNameLst>
                                          <p:attrName>style.visibility</p:attrName>
                                        </p:attrNameLst>
                                      </p:cBhvr>
                                      <p:to>
                                        <p:strVal val="visible"/>
                                      </p:to>
                                    </p:set>
                                    <p:animEffect transition="in" filter="fade">
                                      <p:cBhvr>
                                        <p:cTn id="23" dur="500"/>
                                        <p:tgtEl>
                                          <p:spTgt spid="14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3">
                                            <p:txEl>
                                              <p:pRg st="4" end="4"/>
                                            </p:txEl>
                                          </p:spTgt>
                                        </p:tgtEl>
                                        <p:attrNameLst>
                                          <p:attrName>style.visibility</p:attrName>
                                        </p:attrNameLst>
                                      </p:cBhvr>
                                      <p:to>
                                        <p:strVal val="visible"/>
                                      </p:to>
                                    </p:set>
                                    <p:animEffect transition="in" filter="fade">
                                      <p:cBhvr>
                                        <p:cTn id="27" dur="500"/>
                                        <p:tgtEl>
                                          <p:spTgt spid="143">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3">
                                            <p:txEl>
                                              <p:pRg st="5" end="5"/>
                                            </p:txEl>
                                          </p:spTgt>
                                        </p:tgtEl>
                                        <p:attrNameLst>
                                          <p:attrName>style.visibility</p:attrName>
                                        </p:attrNameLst>
                                      </p:cBhvr>
                                      <p:to>
                                        <p:strVal val="visible"/>
                                      </p:to>
                                    </p:set>
                                    <p:animEffect transition="in" filter="fade">
                                      <p:cBhvr>
                                        <p:cTn id="31" dur="500"/>
                                        <p:tgtEl>
                                          <p:spTgt spid="143">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43">
                                            <p:txEl>
                                              <p:pRg st="6" end="6"/>
                                            </p:txEl>
                                          </p:spTgt>
                                        </p:tgtEl>
                                        <p:attrNameLst>
                                          <p:attrName>style.visibility</p:attrName>
                                        </p:attrNameLst>
                                      </p:cBhvr>
                                      <p:to>
                                        <p:strVal val="visible"/>
                                      </p:to>
                                    </p:set>
                                    <p:animEffect transition="in" filter="fade">
                                      <p:cBhvr>
                                        <p:cTn id="35" dur="500"/>
                                        <p:tgtEl>
                                          <p:spTgt spid="143">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3">
                                            <p:txEl>
                                              <p:pRg st="7" end="7"/>
                                            </p:txEl>
                                          </p:spTgt>
                                        </p:tgtEl>
                                        <p:attrNameLst>
                                          <p:attrName>style.visibility</p:attrName>
                                        </p:attrNameLst>
                                      </p:cBhvr>
                                      <p:to>
                                        <p:strVal val="visible"/>
                                      </p:to>
                                    </p:set>
                                    <p:animEffect transition="in" filter="fade">
                                      <p:cBhvr>
                                        <p:cTn id="39" dur="500"/>
                                        <p:tgtEl>
                                          <p:spTgt spid="143">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3">
                                            <p:txEl>
                                              <p:pRg st="8" end="8"/>
                                            </p:txEl>
                                          </p:spTgt>
                                        </p:tgtEl>
                                        <p:attrNameLst>
                                          <p:attrName>style.visibility</p:attrName>
                                        </p:attrNameLst>
                                      </p:cBhvr>
                                      <p:to>
                                        <p:strVal val="visible"/>
                                      </p:to>
                                    </p:set>
                                    <p:animEffect transition="in" filter="fade">
                                      <p:cBhvr>
                                        <p:cTn id="43" dur="500"/>
                                        <p:tgtEl>
                                          <p:spTgt spid="1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標題投影片">
  <p:cSld name="2_標題投影片">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g2accfe3978d_0_1302"/>
          <p:cNvSpPr txBox="1">
            <a:spLocks noGrp="1"/>
          </p:cNvSpPr>
          <p:nvPr>
            <p:ph type="ctrTitle"/>
          </p:nvPr>
        </p:nvSpPr>
        <p:spPr>
          <a:xfrm>
            <a:off x="268356" y="1857220"/>
            <a:ext cx="7732500" cy="4125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3300"/>
              <a:buNone/>
              <a:defRPr sz="32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g2accfe3978d_0_1302"/>
          <p:cNvSpPr txBox="1">
            <a:spLocks noGrp="1"/>
          </p:cNvSpPr>
          <p:nvPr>
            <p:ph type="subTitle" idx="1"/>
          </p:nvPr>
        </p:nvSpPr>
        <p:spPr>
          <a:xfrm>
            <a:off x="268356" y="2276656"/>
            <a:ext cx="7732500" cy="777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100"/>
              <a:buNone/>
              <a:defRPr sz="2400">
                <a:solidFill>
                  <a:schemeClr val="lt1"/>
                </a:solidFill>
                <a:latin typeface="Arimo"/>
                <a:ea typeface="Arimo"/>
                <a:cs typeface="Arimo"/>
                <a:sym typeface="Arimo"/>
              </a:defRPr>
            </a:lvl1pPr>
            <a:lvl2pPr lvl="1" algn="ctr">
              <a:lnSpc>
                <a:spcPct val="90000"/>
              </a:lnSpc>
              <a:spcBef>
                <a:spcPts val="375"/>
              </a:spcBef>
              <a:spcAft>
                <a:spcPts val="0"/>
              </a:spcAft>
              <a:buSzPts val="1800"/>
              <a:buNone/>
              <a:defRPr sz="1500"/>
            </a:lvl2pPr>
            <a:lvl3pPr lvl="2" algn="ctr">
              <a:lnSpc>
                <a:spcPct val="90000"/>
              </a:lnSpc>
              <a:spcBef>
                <a:spcPts val="375"/>
              </a:spcBef>
              <a:spcAft>
                <a:spcPts val="0"/>
              </a:spcAft>
              <a:buSzPts val="1500"/>
              <a:buNone/>
              <a:defRPr sz="1350"/>
            </a:lvl3pPr>
            <a:lvl4pPr lvl="3" algn="ctr">
              <a:lnSpc>
                <a:spcPct val="90000"/>
              </a:lnSpc>
              <a:spcBef>
                <a:spcPts val="375"/>
              </a:spcBef>
              <a:spcAft>
                <a:spcPts val="0"/>
              </a:spcAft>
              <a:buSzPts val="1350"/>
              <a:buNone/>
              <a:defRPr sz="1200"/>
            </a:lvl4pPr>
            <a:lvl5pPr lvl="4" algn="ctr">
              <a:lnSpc>
                <a:spcPct val="90000"/>
              </a:lnSpc>
              <a:spcBef>
                <a:spcPts val="375"/>
              </a:spcBef>
              <a:spcAft>
                <a:spcPts val="0"/>
              </a:spcAft>
              <a:buSzPts val="1350"/>
              <a:buNone/>
              <a:defRPr sz="1200"/>
            </a:lvl5pPr>
            <a:lvl6pPr lvl="5" algn="ctr">
              <a:lnSpc>
                <a:spcPct val="90000"/>
              </a:lnSpc>
              <a:spcBef>
                <a:spcPts val="375"/>
              </a:spcBef>
              <a:spcAft>
                <a:spcPts val="0"/>
              </a:spcAft>
              <a:buSzPts val="1350"/>
              <a:buNone/>
              <a:defRPr sz="1200"/>
            </a:lvl6pPr>
            <a:lvl7pPr lvl="6" algn="ctr">
              <a:lnSpc>
                <a:spcPct val="90000"/>
              </a:lnSpc>
              <a:spcBef>
                <a:spcPts val="375"/>
              </a:spcBef>
              <a:spcAft>
                <a:spcPts val="0"/>
              </a:spcAft>
              <a:buSzPts val="1350"/>
              <a:buNone/>
              <a:defRPr sz="1200"/>
            </a:lvl7pPr>
            <a:lvl8pPr lvl="7" algn="ctr">
              <a:lnSpc>
                <a:spcPct val="90000"/>
              </a:lnSpc>
              <a:spcBef>
                <a:spcPts val="375"/>
              </a:spcBef>
              <a:spcAft>
                <a:spcPts val="0"/>
              </a:spcAft>
              <a:buSzPts val="1350"/>
              <a:buNone/>
              <a:defRPr sz="1200"/>
            </a:lvl8pPr>
            <a:lvl9pPr lvl="8" algn="ctr">
              <a:lnSpc>
                <a:spcPct val="90000"/>
              </a:lnSpc>
              <a:spcBef>
                <a:spcPts val="375"/>
              </a:spcBef>
              <a:spcAft>
                <a:spcPts val="0"/>
              </a:spcAft>
              <a:buSzPts val="1350"/>
              <a:buNone/>
              <a:defRPr sz="1200"/>
            </a:lvl9pPr>
          </a:lstStyle>
          <a:p>
            <a:endParaRPr/>
          </a:p>
        </p:txBody>
      </p:sp>
      <p:sp>
        <p:nvSpPr>
          <p:cNvPr id="147" name="Google Shape;147;g2accfe3978d_0_1302"/>
          <p:cNvSpPr txBox="1">
            <a:spLocks noGrp="1"/>
          </p:cNvSpPr>
          <p:nvPr>
            <p:ph type="body" idx="2"/>
          </p:nvPr>
        </p:nvSpPr>
        <p:spPr>
          <a:xfrm>
            <a:off x="268356" y="3061588"/>
            <a:ext cx="7732500" cy="542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SzPts val="2100"/>
              <a:buNone/>
              <a:defRPr sz="1400">
                <a:solidFill>
                  <a:schemeClr val="lt1"/>
                </a:solidFill>
                <a:latin typeface="Arimo"/>
                <a:ea typeface="Arimo"/>
                <a:cs typeface="Arimo"/>
                <a:sym typeface="Arimo"/>
              </a:defRPr>
            </a:lvl1pPr>
            <a:lvl2pPr marL="914400" lvl="1" indent="-228600" algn="l">
              <a:lnSpc>
                <a:spcPct val="90000"/>
              </a:lnSpc>
              <a:spcBef>
                <a:spcPts val="375"/>
              </a:spcBef>
              <a:spcAft>
                <a:spcPts val="0"/>
              </a:spcAft>
              <a:buSzPts val="1800"/>
              <a:buNone/>
              <a:defRPr sz="1500">
                <a:solidFill>
                  <a:srgbClr val="888888"/>
                </a:solidFill>
              </a:defRPr>
            </a:lvl2pPr>
            <a:lvl3pPr marL="1371600" lvl="2" indent="-228600" algn="l">
              <a:lnSpc>
                <a:spcPct val="90000"/>
              </a:lnSpc>
              <a:spcBef>
                <a:spcPts val="375"/>
              </a:spcBef>
              <a:spcAft>
                <a:spcPts val="0"/>
              </a:spcAft>
              <a:buSzPts val="1500"/>
              <a:buNone/>
              <a:defRPr sz="1350">
                <a:solidFill>
                  <a:srgbClr val="888888"/>
                </a:solidFill>
              </a:defRPr>
            </a:lvl3pPr>
            <a:lvl4pPr marL="1828800" lvl="3" indent="-228600" algn="l">
              <a:lnSpc>
                <a:spcPct val="90000"/>
              </a:lnSpc>
              <a:spcBef>
                <a:spcPts val="375"/>
              </a:spcBef>
              <a:spcAft>
                <a:spcPts val="0"/>
              </a:spcAft>
              <a:buSzPts val="1350"/>
              <a:buNone/>
              <a:defRPr sz="1200">
                <a:solidFill>
                  <a:srgbClr val="888888"/>
                </a:solidFill>
              </a:defRPr>
            </a:lvl4pPr>
            <a:lvl5pPr marL="2286000" lvl="4" indent="-228600" algn="l">
              <a:lnSpc>
                <a:spcPct val="90000"/>
              </a:lnSpc>
              <a:spcBef>
                <a:spcPts val="375"/>
              </a:spcBef>
              <a:spcAft>
                <a:spcPts val="0"/>
              </a:spcAft>
              <a:buSzPts val="1350"/>
              <a:buNone/>
              <a:defRPr sz="1200">
                <a:solidFill>
                  <a:srgbClr val="888888"/>
                </a:solidFill>
              </a:defRPr>
            </a:lvl5pPr>
            <a:lvl6pPr marL="2743200" lvl="5" indent="-228600" algn="l">
              <a:lnSpc>
                <a:spcPct val="90000"/>
              </a:lnSpc>
              <a:spcBef>
                <a:spcPts val="375"/>
              </a:spcBef>
              <a:spcAft>
                <a:spcPts val="0"/>
              </a:spcAft>
              <a:buSzPts val="1350"/>
              <a:buNone/>
              <a:defRPr sz="1200">
                <a:solidFill>
                  <a:srgbClr val="888888"/>
                </a:solidFill>
              </a:defRPr>
            </a:lvl6pPr>
            <a:lvl7pPr marL="3200400" lvl="6" indent="-228600" algn="l">
              <a:lnSpc>
                <a:spcPct val="90000"/>
              </a:lnSpc>
              <a:spcBef>
                <a:spcPts val="375"/>
              </a:spcBef>
              <a:spcAft>
                <a:spcPts val="0"/>
              </a:spcAft>
              <a:buSzPts val="1350"/>
              <a:buNone/>
              <a:defRPr sz="1200">
                <a:solidFill>
                  <a:srgbClr val="888888"/>
                </a:solidFill>
              </a:defRPr>
            </a:lvl7pPr>
            <a:lvl8pPr marL="3657600" lvl="7" indent="-228600" algn="l">
              <a:lnSpc>
                <a:spcPct val="90000"/>
              </a:lnSpc>
              <a:spcBef>
                <a:spcPts val="375"/>
              </a:spcBef>
              <a:spcAft>
                <a:spcPts val="0"/>
              </a:spcAft>
              <a:buSzPts val="1350"/>
              <a:buNone/>
              <a:defRPr sz="1200">
                <a:solidFill>
                  <a:srgbClr val="888888"/>
                </a:solidFill>
              </a:defRPr>
            </a:lvl8pPr>
            <a:lvl9pPr marL="4114800" lvl="8" indent="-228600" algn="l">
              <a:lnSpc>
                <a:spcPct val="90000"/>
              </a:lnSpc>
              <a:spcBef>
                <a:spcPts val="375"/>
              </a:spcBef>
              <a:spcAft>
                <a:spcPts val="0"/>
              </a:spcAft>
              <a:buSzPts val="1350"/>
              <a:buNone/>
              <a:defRPr sz="1200">
                <a:solidFill>
                  <a:srgbClr val="888888"/>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_兩個內容">
  <p:cSld name="5_兩個內容 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g2accfe3978d_0_1306"/>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3300"/>
              <a:buNone/>
              <a:defRPr sz="2000" b="1" i="0">
                <a:solidFill>
                  <a:schemeClr val="lt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g2accfe3978d_0_1306"/>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SzPts val="2100"/>
              <a:buNone/>
              <a:defRPr sz="1500">
                <a:solidFill>
                  <a:schemeClr val="dk2"/>
                </a:solidFill>
                <a:latin typeface="Arimo"/>
                <a:ea typeface="Arimo"/>
                <a:cs typeface="Arimo"/>
                <a:sym typeface="Arimo"/>
              </a:defRPr>
            </a:lvl1pPr>
            <a:lvl2pPr marL="914400" lvl="1" indent="-342900" algn="l">
              <a:lnSpc>
                <a:spcPct val="90000"/>
              </a:lnSpc>
              <a:spcBef>
                <a:spcPts val="375"/>
              </a:spcBef>
              <a:spcAft>
                <a:spcPts val="0"/>
              </a:spcAft>
              <a:buSzPts val="1800"/>
              <a:buChar char="•"/>
              <a:defRPr/>
            </a:lvl2pPr>
            <a:lvl3pPr marL="1371600" lvl="2" indent="-323850" algn="l">
              <a:lnSpc>
                <a:spcPct val="90000"/>
              </a:lnSpc>
              <a:spcBef>
                <a:spcPts val="375"/>
              </a:spcBef>
              <a:spcAft>
                <a:spcPts val="0"/>
              </a:spcAft>
              <a:buSzPts val="1500"/>
              <a:buChar char="•"/>
              <a:defRPr/>
            </a:lvl3pPr>
            <a:lvl4pPr marL="1828800" lvl="3" indent="-314325" algn="l">
              <a:lnSpc>
                <a:spcPct val="90000"/>
              </a:lnSpc>
              <a:spcBef>
                <a:spcPts val="375"/>
              </a:spcBef>
              <a:spcAft>
                <a:spcPts val="0"/>
              </a:spcAft>
              <a:buSzPts val="1350"/>
              <a:buChar char="•"/>
              <a:defRPr/>
            </a:lvl4pPr>
            <a:lvl5pPr marL="2286000" lvl="4" indent="-314325" algn="l">
              <a:lnSpc>
                <a:spcPct val="90000"/>
              </a:lnSpc>
              <a:spcBef>
                <a:spcPts val="375"/>
              </a:spcBef>
              <a:spcAft>
                <a:spcPts val="0"/>
              </a:spcAft>
              <a:buSzPts val="1350"/>
              <a:buChar char="•"/>
              <a:defRPr/>
            </a:lvl5pPr>
            <a:lvl6pPr marL="2743200" lvl="5" indent="-314325" algn="l">
              <a:lnSpc>
                <a:spcPct val="90000"/>
              </a:lnSpc>
              <a:spcBef>
                <a:spcPts val="375"/>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
        <p:nvSpPr>
          <p:cNvPr id="151" name="Google Shape;151;g2accfe3978d_0_1306"/>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750"/>
              </a:spcBef>
              <a:spcAft>
                <a:spcPts val="0"/>
              </a:spcAft>
              <a:buSzPts val="21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SzPts val="1800"/>
              <a:buChar char="•"/>
              <a:defRPr/>
            </a:lvl2pPr>
            <a:lvl3pPr marL="1371600" lvl="2" indent="-323850" algn="l">
              <a:lnSpc>
                <a:spcPct val="90000"/>
              </a:lnSpc>
              <a:spcBef>
                <a:spcPts val="375"/>
              </a:spcBef>
              <a:spcAft>
                <a:spcPts val="0"/>
              </a:spcAft>
              <a:buSzPts val="1500"/>
              <a:buChar char="•"/>
              <a:defRPr/>
            </a:lvl3pPr>
            <a:lvl4pPr marL="1828800" lvl="3" indent="-314325" algn="l">
              <a:lnSpc>
                <a:spcPct val="90000"/>
              </a:lnSpc>
              <a:spcBef>
                <a:spcPts val="375"/>
              </a:spcBef>
              <a:spcAft>
                <a:spcPts val="0"/>
              </a:spcAft>
              <a:buSzPts val="1350"/>
              <a:buChar char="•"/>
              <a:defRPr/>
            </a:lvl4pPr>
            <a:lvl5pPr marL="2286000" lvl="4" indent="-314325" algn="l">
              <a:lnSpc>
                <a:spcPct val="90000"/>
              </a:lnSpc>
              <a:spcBef>
                <a:spcPts val="375"/>
              </a:spcBef>
              <a:spcAft>
                <a:spcPts val="0"/>
              </a:spcAft>
              <a:buSzPts val="1350"/>
              <a:buChar char="•"/>
              <a:defRPr/>
            </a:lvl5pPr>
            <a:lvl6pPr marL="2743200" lvl="5" indent="-314325" algn="l">
              <a:lnSpc>
                <a:spcPct val="90000"/>
              </a:lnSpc>
              <a:spcBef>
                <a:spcPts val="375"/>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
        <p:nvSpPr>
          <p:cNvPr id="152" name="Google Shape;152;g2accfe3978d_0_1306"/>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兩個內容">
  <p:cSld name="5_兩個內容">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g2accfe3978d_0_1315"/>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3300"/>
              <a:buNone/>
              <a:defRPr sz="2000" b="1" i="0">
                <a:solidFill>
                  <a:schemeClr val="lt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g2accfe3978d_0_1315"/>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SzPts val="2100"/>
              <a:buNone/>
              <a:defRPr sz="1500">
                <a:solidFill>
                  <a:schemeClr val="dk2"/>
                </a:solidFill>
                <a:latin typeface="Arimo"/>
                <a:ea typeface="Arimo"/>
                <a:cs typeface="Arimo"/>
                <a:sym typeface="Arimo"/>
              </a:defRPr>
            </a:lvl1pPr>
            <a:lvl2pPr marL="914400" lvl="1" indent="-342900" algn="l">
              <a:lnSpc>
                <a:spcPct val="90000"/>
              </a:lnSpc>
              <a:spcBef>
                <a:spcPts val="375"/>
              </a:spcBef>
              <a:spcAft>
                <a:spcPts val="0"/>
              </a:spcAft>
              <a:buSzPts val="1800"/>
              <a:buChar char="•"/>
              <a:defRPr/>
            </a:lvl2pPr>
            <a:lvl3pPr marL="1371600" lvl="2" indent="-323850" algn="l">
              <a:lnSpc>
                <a:spcPct val="90000"/>
              </a:lnSpc>
              <a:spcBef>
                <a:spcPts val="375"/>
              </a:spcBef>
              <a:spcAft>
                <a:spcPts val="0"/>
              </a:spcAft>
              <a:buSzPts val="1500"/>
              <a:buChar char="•"/>
              <a:defRPr/>
            </a:lvl3pPr>
            <a:lvl4pPr marL="1828800" lvl="3" indent="-314325" algn="l">
              <a:lnSpc>
                <a:spcPct val="90000"/>
              </a:lnSpc>
              <a:spcBef>
                <a:spcPts val="375"/>
              </a:spcBef>
              <a:spcAft>
                <a:spcPts val="0"/>
              </a:spcAft>
              <a:buSzPts val="1350"/>
              <a:buChar char="•"/>
              <a:defRPr/>
            </a:lvl4pPr>
            <a:lvl5pPr marL="2286000" lvl="4" indent="-314325" algn="l">
              <a:lnSpc>
                <a:spcPct val="90000"/>
              </a:lnSpc>
              <a:spcBef>
                <a:spcPts val="375"/>
              </a:spcBef>
              <a:spcAft>
                <a:spcPts val="0"/>
              </a:spcAft>
              <a:buSzPts val="1350"/>
              <a:buChar char="•"/>
              <a:defRPr/>
            </a:lvl5pPr>
            <a:lvl6pPr marL="2743200" lvl="5" indent="-314325" algn="l">
              <a:lnSpc>
                <a:spcPct val="90000"/>
              </a:lnSpc>
              <a:spcBef>
                <a:spcPts val="375"/>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
        <p:nvSpPr>
          <p:cNvPr id="160" name="Google Shape;160;g2accfe3978d_0_1315"/>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750"/>
              </a:spcBef>
              <a:spcAft>
                <a:spcPts val="0"/>
              </a:spcAft>
              <a:buSzPts val="21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SzPts val="1800"/>
              <a:buChar char="•"/>
              <a:defRPr/>
            </a:lvl2pPr>
            <a:lvl3pPr marL="1371600" lvl="2" indent="-323850" algn="l">
              <a:lnSpc>
                <a:spcPct val="90000"/>
              </a:lnSpc>
              <a:spcBef>
                <a:spcPts val="375"/>
              </a:spcBef>
              <a:spcAft>
                <a:spcPts val="0"/>
              </a:spcAft>
              <a:buSzPts val="1500"/>
              <a:buChar char="•"/>
              <a:defRPr/>
            </a:lvl3pPr>
            <a:lvl4pPr marL="1828800" lvl="3" indent="-314325" algn="l">
              <a:lnSpc>
                <a:spcPct val="90000"/>
              </a:lnSpc>
              <a:spcBef>
                <a:spcPts val="375"/>
              </a:spcBef>
              <a:spcAft>
                <a:spcPts val="0"/>
              </a:spcAft>
              <a:buSzPts val="1350"/>
              <a:buChar char="•"/>
              <a:defRPr/>
            </a:lvl4pPr>
            <a:lvl5pPr marL="2286000" lvl="4" indent="-314325" algn="l">
              <a:lnSpc>
                <a:spcPct val="90000"/>
              </a:lnSpc>
              <a:spcBef>
                <a:spcPts val="375"/>
              </a:spcBef>
              <a:spcAft>
                <a:spcPts val="0"/>
              </a:spcAft>
              <a:buSzPts val="1350"/>
              <a:buChar char="•"/>
              <a:defRPr/>
            </a:lvl5pPr>
            <a:lvl6pPr marL="2743200" lvl="5" indent="-314325" algn="l">
              <a:lnSpc>
                <a:spcPct val="90000"/>
              </a:lnSpc>
              <a:spcBef>
                <a:spcPts val="375"/>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
        <p:nvSpPr>
          <p:cNvPr id="161" name="Google Shape;161;g2accfe3978d_0_1315"/>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標題投影片">
  <p:cSld name="1_標題投影片">
    <p:bg>
      <p:bgPr>
        <a:blipFill>
          <a:blip r:embed="rId2">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章節標題">
  <p:cSld name="1_章節標題">
    <p:bg>
      <p:bgPr>
        <a:blipFill>
          <a:blip r:embed="rId2">
            <a:alphaModFix/>
          </a:blip>
          <a:stretch>
            <a:fillRect/>
          </a:stretch>
        </a:blipFill>
        <a:effectLst/>
      </p:bgPr>
    </p:bg>
    <p:spTree>
      <p:nvGrpSpPr>
        <p:cNvPr id="1" name="Shape 163"/>
        <p:cNvGrpSpPr/>
        <p:nvPr/>
      </p:nvGrpSpPr>
      <p:grpSpPr>
        <a:xfrm>
          <a:off x="0" y="0"/>
          <a:ext cx="0" cy="0"/>
          <a:chOff x="0" y="0"/>
          <a:chExt cx="0" cy="0"/>
        </a:xfrm>
      </p:grpSpPr>
      <p:sp>
        <p:nvSpPr>
          <p:cNvPr id="164" name="Google Shape;164;g2accfe3978d_0_1321"/>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2accfe3978d_0_1321"/>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2200"/>
              <a:buNone/>
              <a:defRPr sz="2200">
                <a:solidFill>
                  <a:schemeClr val="dk2"/>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66" name="Google Shape;166;g2accfe3978d_0_1321"/>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兩個內容">
  <p:cSld name="1_兩個內容">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g2accfe3978d_0_1325"/>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g2accfe3978d_0_1325"/>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0" name="Google Shape;170;g2accfe3978d_0_1325"/>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dk1"/>
              </a:buClr>
              <a:buSzPts val="12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1" name="Google Shape;171;g2accfe3978d_0_1325"/>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比較">
  <p:cSld name="比較">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g2accfe3978d_0_1330"/>
          <p:cNvSpPr txBox="1">
            <a:spLocks noGrp="1"/>
          </p:cNvSpPr>
          <p:nvPr>
            <p:ph type="title"/>
          </p:nvPr>
        </p:nvSpPr>
        <p:spPr>
          <a:xfrm>
            <a:off x="268358" y="2414262"/>
            <a:ext cx="7732500" cy="236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Arimo"/>
              <a:buNone/>
              <a:defRPr sz="5400" b="1">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g2accfe3978d_0_1330"/>
          <p:cNvSpPr txBox="1">
            <a:spLocks noGrp="1"/>
          </p:cNvSpPr>
          <p:nvPr>
            <p:ph type="body" idx="1"/>
          </p:nvPr>
        </p:nvSpPr>
        <p:spPr>
          <a:xfrm>
            <a:off x="268358" y="357810"/>
            <a:ext cx="7732500" cy="1989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2"/>
              </a:buClr>
              <a:buSzPts val="1300"/>
              <a:buNone/>
              <a:defRPr sz="1300" b="1">
                <a:solidFill>
                  <a:schemeClr val="dk2"/>
                </a:solidFill>
                <a:latin typeface="Arimo"/>
                <a:ea typeface="Arimo"/>
                <a:cs typeface="Arimo"/>
                <a:sym typeface="Arimo"/>
              </a:defRPr>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_兩個內容">
  <p:cSld name="4_兩個內容">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g2accfe3978d_0_1333"/>
          <p:cNvSpPr txBox="1">
            <a:spLocks noGrp="1"/>
          </p:cNvSpPr>
          <p:nvPr>
            <p:ph type="title"/>
          </p:nvPr>
        </p:nvSpPr>
        <p:spPr>
          <a:xfrm>
            <a:off x="268358" y="2204357"/>
            <a:ext cx="8607300" cy="3675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2accfe3978d_0_1333"/>
          <p:cNvSpPr txBox="1">
            <a:spLocks noGrp="1"/>
          </p:cNvSpPr>
          <p:nvPr>
            <p:ph type="body" idx="1"/>
          </p:nvPr>
        </p:nvSpPr>
        <p:spPr>
          <a:xfrm>
            <a:off x="268358" y="2623457"/>
            <a:ext cx="8607300" cy="299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標題投影片">
  <p:cSld name="標題投影片">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g2accfe3978d_0_1336"/>
          <p:cNvSpPr txBox="1">
            <a:spLocks noGrp="1"/>
          </p:cNvSpPr>
          <p:nvPr>
            <p:ph type="ctrTitle"/>
          </p:nvPr>
        </p:nvSpPr>
        <p:spPr>
          <a:xfrm>
            <a:off x="268356" y="1857220"/>
            <a:ext cx="7732500" cy="4125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Arimo"/>
              <a:buNone/>
              <a:defRPr sz="32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g2accfe3978d_0_1336"/>
          <p:cNvSpPr txBox="1">
            <a:spLocks noGrp="1"/>
          </p:cNvSpPr>
          <p:nvPr>
            <p:ph type="subTitle" idx="1"/>
          </p:nvPr>
        </p:nvSpPr>
        <p:spPr>
          <a:xfrm>
            <a:off x="268356" y="2276656"/>
            <a:ext cx="7732500" cy="777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1"/>
              </a:buClr>
              <a:buSzPts val="2400"/>
              <a:buNone/>
              <a:defRPr sz="2400">
                <a:solidFill>
                  <a:schemeClr val="lt1"/>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1" name="Google Shape;181;g2accfe3978d_0_1336"/>
          <p:cNvSpPr txBox="1">
            <a:spLocks noGrp="1"/>
          </p:cNvSpPr>
          <p:nvPr>
            <p:ph type="body" idx="2"/>
          </p:nvPr>
        </p:nvSpPr>
        <p:spPr>
          <a:xfrm>
            <a:off x="268356" y="3061588"/>
            <a:ext cx="7732500" cy="542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lt1"/>
              </a:buClr>
              <a:buSzPts val="1400"/>
              <a:buNone/>
              <a:defRPr sz="14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兩個內容 1">
  <p:cSld name="5_兩個內容">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g2accfe3978d_0_660"/>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g2accfe3978d_0_660"/>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 name="Google Shape;30;g2accfe3978d_0_660"/>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dk1"/>
              </a:buClr>
              <a:buSzPts val="12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g2accfe3978d_0_660"/>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標題投影片">
  <p:cSld name="3_標題投影片">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g2accfe3978d_0_1340"/>
          <p:cNvSpPr txBox="1">
            <a:spLocks noGrp="1"/>
          </p:cNvSpPr>
          <p:nvPr>
            <p:ph type="ctrTitle"/>
          </p:nvPr>
        </p:nvSpPr>
        <p:spPr>
          <a:xfrm>
            <a:off x="268356" y="1857220"/>
            <a:ext cx="7732500" cy="4125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3200"/>
              <a:buFont typeface="Arimo"/>
              <a:buNone/>
              <a:defRPr sz="32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2accfe3978d_0_1340"/>
          <p:cNvSpPr txBox="1">
            <a:spLocks noGrp="1"/>
          </p:cNvSpPr>
          <p:nvPr>
            <p:ph type="subTitle" idx="1"/>
          </p:nvPr>
        </p:nvSpPr>
        <p:spPr>
          <a:xfrm>
            <a:off x="268356" y="2276656"/>
            <a:ext cx="7732500" cy="777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2"/>
              </a:buClr>
              <a:buSzPts val="2400"/>
              <a:buNone/>
              <a:defRPr sz="2400">
                <a:solidFill>
                  <a:schemeClr val="lt2"/>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5" name="Google Shape;185;g2accfe3978d_0_1340"/>
          <p:cNvSpPr txBox="1">
            <a:spLocks noGrp="1"/>
          </p:cNvSpPr>
          <p:nvPr>
            <p:ph type="body" idx="2"/>
          </p:nvPr>
        </p:nvSpPr>
        <p:spPr>
          <a:xfrm>
            <a:off x="268356" y="3061588"/>
            <a:ext cx="7732500" cy="542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2"/>
              </a:buClr>
              <a:buSzPts val="1400"/>
              <a:buNone/>
              <a:defRPr sz="1400">
                <a:solidFill>
                  <a:schemeClr val="dk2"/>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標題及內容">
  <p:cSld name="標題及內容">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g2accfe3978d_0_1344"/>
          <p:cNvSpPr txBox="1">
            <a:spLocks noGrp="1"/>
          </p:cNvSpPr>
          <p:nvPr>
            <p:ph type="title"/>
          </p:nvPr>
        </p:nvSpPr>
        <p:spPr>
          <a:xfrm>
            <a:off x="268357" y="468086"/>
            <a:ext cx="7732500" cy="337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g2accfe3978d_0_1344"/>
          <p:cNvSpPr txBox="1">
            <a:spLocks noGrp="1"/>
          </p:cNvSpPr>
          <p:nvPr>
            <p:ph type="body" idx="1"/>
          </p:nvPr>
        </p:nvSpPr>
        <p:spPr>
          <a:xfrm>
            <a:off x="268357" y="1242998"/>
            <a:ext cx="2659800" cy="3494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dk2"/>
              </a:buClr>
              <a:buSzPts val="1800"/>
              <a:buNone/>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9" name="Google Shape;189;g2accfe3978d_0_1344"/>
          <p:cNvSpPr txBox="1">
            <a:spLocks noGrp="1"/>
          </p:cNvSpPr>
          <p:nvPr>
            <p:ph type="body" idx="2"/>
          </p:nvPr>
        </p:nvSpPr>
        <p:spPr>
          <a:xfrm>
            <a:off x="2928257" y="1242998"/>
            <a:ext cx="5862000" cy="3494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00"/>
              </a:spcBef>
              <a:spcAft>
                <a:spcPts val="0"/>
              </a:spcAft>
              <a:buClr>
                <a:schemeClr val="dk2"/>
              </a:buClr>
              <a:buSzPts val="1800"/>
              <a:buFont typeface="Arial"/>
              <a:buChar char="•"/>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0" name="Google Shape;190;g2accfe3978d_0_1344"/>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章節標題">
  <p:cSld name="章節標題">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g2accfe3978d_0_1349"/>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2accfe3978d_0_1349"/>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94" name="Google Shape;194;g2accfe3978d_0_1349"/>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_章節標題">
  <p:cSld name="2_章節標題">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g2accfe3978d_0_1353"/>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g2accfe3978d_0_1353"/>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98" name="Google Shape;198;g2accfe3978d_0_1353"/>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兩個內容" type="twoObj">
  <p:cSld name="TWO_OBJECTS">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g2accfe3978d_0_1357"/>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2accfe3978d_0_1357"/>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2" name="Google Shape;202;g2accfe3978d_0_1357"/>
          <p:cNvSpPr txBox="1">
            <a:spLocks noGrp="1"/>
          </p:cNvSpPr>
          <p:nvPr>
            <p:ph type="body" idx="2"/>
          </p:nvPr>
        </p:nvSpPr>
        <p:spPr>
          <a:xfrm>
            <a:off x="268358"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3" name="Google Shape;203;g2accfe3978d_0_1357"/>
          <p:cNvSpPr txBox="1">
            <a:spLocks noGrp="1"/>
          </p:cNvSpPr>
          <p:nvPr>
            <p:ph type="body" idx="3"/>
          </p:nvPr>
        </p:nvSpPr>
        <p:spPr>
          <a:xfrm>
            <a:off x="4697896"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4" name="Google Shape;204;g2accfe3978d_0_1357"/>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_兩個內容">
  <p:cSld name="2_兩個內容">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g2accfe3978d_0_1363"/>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g2accfe3978d_0_1363"/>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8" name="Google Shape;208;g2accfe3978d_0_1363"/>
          <p:cNvSpPr txBox="1">
            <a:spLocks noGrp="1"/>
          </p:cNvSpPr>
          <p:nvPr>
            <p:ph type="body" idx="2"/>
          </p:nvPr>
        </p:nvSpPr>
        <p:spPr>
          <a:xfrm>
            <a:off x="268358"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9" name="Google Shape;209;g2accfe3978d_0_1363"/>
          <p:cNvSpPr txBox="1">
            <a:spLocks noGrp="1"/>
          </p:cNvSpPr>
          <p:nvPr>
            <p:ph type="body" idx="3"/>
          </p:nvPr>
        </p:nvSpPr>
        <p:spPr>
          <a:xfrm>
            <a:off x="4697896"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0" name="Google Shape;210;g2accfe3978d_0_1363"/>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_兩個內容">
  <p:cSld name="3_兩個內容">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g2accfe3978d_0_1369"/>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2accfe3978d_0_1369"/>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4" name="Google Shape;214;g2accfe3978d_0_1369"/>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lt1"/>
              </a:buClr>
              <a:buSzPts val="1200"/>
              <a:buFont typeface="Arial"/>
              <a:buChar char="•"/>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5" name="Google Shape;215;g2accfe3978d_0_1369"/>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標題及內容 1">
  <p:cSld name="1_標題及內容">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g2accfe3978d_0_1374"/>
          <p:cNvSpPr txBox="1">
            <a:spLocks noGrp="1"/>
          </p:cNvSpPr>
          <p:nvPr>
            <p:ph type="title"/>
          </p:nvPr>
        </p:nvSpPr>
        <p:spPr>
          <a:xfrm>
            <a:off x="268357" y="468086"/>
            <a:ext cx="7732500" cy="337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g2accfe3978d_0_1374"/>
          <p:cNvSpPr txBox="1">
            <a:spLocks noGrp="1"/>
          </p:cNvSpPr>
          <p:nvPr>
            <p:ph type="body" idx="1"/>
          </p:nvPr>
        </p:nvSpPr>
        <p:spPr>
          <a:xfrm>
            <a:off x="268357" y="1242998"/>
            <a:ext cx="2659800" cy="3494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dk2"/>
              </a:buClr>
              <a:buSzPts val="1800"/>
              <a:buNone/>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9" name="Google Shape;219;g2accfe3978d_0_1374"/>
          <p:cNvSpPr txBox="1">
            <a:spLocks noGrp="1"/>
          </p:cNvSpPr>
          <p:nvPr>
            <p:ph type="body" idx="2"/>
          </p:nvPr>
        </p:nvSpPr>
        <p:spPr>
          <a:xfrm>
            <a:off x="2928257" y="1242998"/>
            <a:ext cx="5862000" cy="3494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00"/>
              </a:spcBef>
              <a:spcAft>
                <a:spcPts val="0"/>
              </a:spcAft>
              <a:buClr>
                <a:schemeClr val="dk2"/>
              </a:buClr>
              <a:buSzPts val="1800"/>
              <a:buFont typeface="Arial"/>
              <a:buChar char="•"/>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0" name="Google Shape;220;g2accfe3978d_0_1374"/>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1"/>
        <p:cNvGrpSpPr/>
        <p:nvPr/>
      </p:nvGrpSpPr>
      <p:grpSpPr>
        <a:xfrm>
          <a:off x="0" y="0"/>
          <a:ext cx="0" cy="0"/>
          <a:chOff x="0" y="0"/>
          <a:chExt cx="0" cy="0"/>
        </a:xfrm>
      </p:grpSpPr>
      <p:sp>
        <p:nvSpPr>
          <p:cNvPr id="222" name="Google Shape;222;g2accfe3978d_0_1379"/>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內頁1">
  <p:cSld name="內頁1">
    <p:spTree>
      <p:nvGrpSpPr>
        <p:cNvPr id="1" name="Shape 223"/>
        <p:cNvGrpSpPr/>
        <p:nvPr/>
      </p:nvGrpSpPr>
      <p:grpSpPr>
        <a:xfrm>
          <a:off x="0" y="0"/>
          <a:ext cx="0" cy="0"/>
          <a:chOff x="0" y="0"/>
          <a:chExt cx="0" cy="0"/>
        </a:xfrm>
      </p:grpSpPr>
      <p:pic>
        <p:nvPicPr>
          <p:cNvPr id="224" name="Google Shape;224;g2accfe3978d_0_1381"/>
          <p:cNvPicPr preferRelativeResize="0"/>
          <p:nvPr/>
        </p:nvPicPr>
        <p:blipFill rotWithShape="1">
          <a:blip r:embed="rId2">
            <a:alphaModFix/>
          </a:blip>
          <a:srcRect/>
          <a:stretch/>
        </p:blipFill>
        <p:spPr>
          <a:xfrm>
            <a:off x="83981" y="-642013"/>
            <a:ext cx="1078635" cy="1078635"/>
          </a:xfrm>
          <a:prstGeom prst="rect">
            <a:avLst/>
          </a:prstGeom>
          <a:noFill/>
          <a:ln>
            <a:noFill/>
          </a:ln>
        </p:spPr>
      </p:pic>
      <p:sp>
        <p:nvSpPr>
          <p:cNvPr id="225" name="Google Shape;225;g2accfe3978d_0_1381"/>
          <p:cNvSpPr txBox="1">
            <a:spLocks noGrp="1"/>
          </p:cNvSpPr>
          <p:nvPr>
            <p:ph type="title"/>
          </p:nvPr>
        </p:nvSpPr>
        <p:spPr>
          <a:xfrm>
            <a:off x="83981" y="436622"/>
            <a:ext cx="1079400" cy="1078500"/>
          </a:xfrm>
          <a:prstGeom prst="rect">
            <a:avLst/>
          </a:prstGeom>
          <a:noFill/>
          <a:ln>
            <a:noFill/>
          </a:ln>
        </p:spPr>
        <p:txBody>
          <a:bodyPr spcFirstLastPara="1" wrap="square" lIns="62250" tIns="31100" rIns="62250" bIns="31100" anchor="t" anchorCtr="0">
            <a:noAutofit/>
          </a:bodyPr>
          <a:lstStyle>
            <a:lvl1pPr marR="0" lvl="0" algn="ctr">
              <a:lnSpc>
                <a:spcPct val="100000"/>
              </a:lnSpc>
              <a:spcBef>
                <a:spcPts val="0"/>
              </a:spcBef>
              <a:spcAft>
                <a:spcPts val="0"/>
              </a:spcAft>
              <a:buClr>
                <a:srgbClr val="000000"/>
              </a:buClr>
              <a:buSzPts val="1000"/>
              <a:buFont typeface="Arial"/>
              <a:buNone/>
              <a:defRPr sz="1100" b="1" i="0" u="none" strike="noStrike" cap="none">
                <a:solidFill>
                  <a:srgbClr val="595959"/>
                </a:solidFill>
                <a:latin typeface="Microsoft JhengHei"/>
                <a:ea typeface="Microsoft JhengHei"/>
                <a:cs typeface="Microsoft JhengHei"/>
                <a:sym typeface="Microsoft JhengHei"/>
              </a:defRPr>
            </a:lvl1pPr>
            <a:lvl2pPr marR="0" lvl="1" algn="l">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0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g2accfe3978d_0_13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595959"/>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p:cSld name="比較">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268358" y="2414262"/>
            <a:ext cx="7732642" cy="236054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Arimo"/>
              <a:buNone/>
              <a:defRPr sz="5400" b="1">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0"/>
          <p:cNvSpPr txBox="1">
            <a:spLocks noGrp="1"/>
          </p:cNvSpPr>
          <p:nvPr>
            <p:ph type="body" idx="1"/>
          </p:nvPr>
        </p:nvSpPr>
        <p:spPr>
          <a:xfrm>
            <a:off x="268358" y="357810"/>
            <a:ext cx="7732642" cy="1987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2"/>
              </a:buClr>
              <a:buSzPts val="1300"/>
              <a:buNone/>
              <a:defRPr sz="1300" b="1">
                <a:solidFill>
                  <a:schemeClr val="dk2"/>
                </a:solidFill>
                <a:latin typeface="Arimo"/>
                <a:ea typeface="Arimo"/>
                <a:cs typeface="Arimo"/>
                <a:sym typeface="Arimo"/>
              </a:defRPr>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章節標題 1">
  <p:cSld name="SECTION_HEADER_1">
    <p:spTree>
      <p:nvGrpSpPr>
        <p:cNvPr id="1" name="Shape 227"/>
        <p:cNvGrpSpPr/>
        <p:nvPr/>
      </p:nvGrpSpPr>
      <p:grpSpPr>
        <a:xfrm>
          <a:off x="0" y="0"/>
          <a:ext cx="0" cy="0"/>
          <a:chOff x="0" y="0"/>
          <a:chExt cx="0" cy="0"/>
        </a:xfrm>
      </p:grpSpPr>
      <p:sp>
        <p:nvSpPr>
          <p:cNvPr id="228" name="Google Shape;228;g2accfe3978d_0_1385"/>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chemeClr val="dk1"/>
              </a:buClr>
              <a:buSzPts val="4000"/>
              <a:buFont typeface="Calibri"/>
              <a:buChar char="●"/>
              <a:defRPr sz="4000" b="1"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9" name="Google Shape;229;g2accfe3978d_0_1385"/>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marR="0" lvl="0" indent="-228600" algn="l">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1pPr>
            <a:lvl2pPr marL="914400" marR="0" lvl="1" indent="-228600" algn="l">
              <a:lnSpc>
                <a:spcPct val="100000"/>
              </a:lnSpc>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a:lnSpc>
                <a:spcPct val="100000"/>
              </a:lnSpc>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L="1828800" marR="0" lvl="3"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a:lnSpc>
                <a:spcPct val="100000"/>
              </a:lnSpc>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230" name="Google Shape;230;g2accfe3978d_0_1385"/>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g2accfe3978d_0_1385"/>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g2accfe3978d_0_1385"/>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標題投影片 1" type="title">
  <p:cSld name="TITLE">
    <p:spTree>
      <p:nvGrpSpPr>
        <p:cNvPr id="1" name="Shape 233"/>
        <p:cNvGrpSpPr/>
        <p:nvPr/>
      </p:nvGrpSpPr>
      <p:grpSpPr>
        <a:xfrm>
          <a:off x="0" y="0"/>
          <a:ext cx="0" cy="0"/>
          <a:chOff x="0" y="0"/>
          <a:chExt cx="0" cy="0"/>
        </a:xfrm>
      </p:grpSpPr>
      <p:sp>
        <p:nvSpPr>
          <p:cNvPr id="234" name="Google Shape;234;g2accfe3978d_0_1391"/>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marR="0" lvl="0" algn="ctr">
              <a:lnSpc>
                <a:spcPct val="90000"/>
              </a:lnSpc>
              <a:spcBef>
                <a:spcPts val="0"/>
              </a:spcBef>
              <a:spcAft>
                <a:spcPts val="0"/>
              </a:spcAft>
              <a:buClr>
                <a:schemeClr val="dk1"/>
              </a:buClr>
              <a:buSzPts val="4500"/>
              <a:buFont typeface="Calibri"/>
              <a:buChar char="●"/>
              <a:defRPr sz="45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35" name="Google Shape;235;g2accfe3978d_0_1391"/>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marR="0" lvl="0" algn="ctr">
              <a:lnSpc>
                <a:spcPct val="90000"/>
              </a:lnSpc>
              <a:spcBef>
                <a:spcPts val="8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1pPr>
            <a:lvl2pPr marR="0" lvl="1" algn="ctr">
              <a:lnSpc>
                <a:spcPct val="90000"/>
              </a:lnSpc>
              <a:spcBef>
                <a:spcPts val="400"/>
              </a:spcBef>
              <a:spcAft>
                <a:spcPts val="0"/>
              </a:spcAft>
              <a:buClr>
                <a:schemeClr val="dk1"/>
              </a:buClr>
              <a:buSzPts val="1500"/>
              <a:buFont typeface="Arial"/>
              <a:buNone/>
              <a:defRPr sz="1500" b="0" i="0" u="none" strike="noStrike" cap="none">
                <a:solidFill>
                  <a:srgbClr val="000000"/>
                </a:solidFill>
                <a:latin typeface="Arial"/>
                <a:ea typeface="Arial"/>
                <a:cs typeface="Arial"/>
                <a:sym typeface="Arial"/>
              </a:defRPr>
            </a:lvl2pPr>
            <a:lvl3pPr marR="0" lvl="2" algn="ctr">
              <a:lnSpc>
                <a:spcPct val="90000"/>
              </a:lnSpc>
              <a:spcBef>
                <a:spcPts val="40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3pPr>
            <a:lvl4pPr marR="0" lvl="3" algn="ctr">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4pPr>
            <a:lvl5pPr marR="0" lvl="4" algn="ctr">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5pPr>
            <a:lvl6pPr marR="0" lvl="5" algn="ctr">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6pPr>
            <a:lvl7pPr marR="0" lvl="6" algn="ctr">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7pPr>
            <a:lvl8pPr marR="0" lvl="7" algn="ctr">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8pPr>
            <a:lvl9pPr marR="0" lvl="8" algn="ctr">
              <a:lnSpc>
                <a:spcPct val="90000"/>
              </a:lnSpc>
              <a:spcBef>
                <a:spcPts val="400"/>
              </a:spcBef>
              <a:spcAft>
                <a:spcPts val="0"/>
              </a:spcAft>
              <a:buClr>
                <a:schemeClr val="dk1"/>
              </a:buClr>
              <a:buSzPts val="1200"/>
              <a:buFont typeface="Arial"/>
              <a:buNone/>
              <a:defRPr sz="1200" b="0" i="0" u="none" strike="noStrike" cap="none">
                <a:solidFill>
                  <a:srgbClr val="000000"/>
                </a:solidFill>
                <a:latin typeface="Arial"/>
                <a:ea typeface="Arial"/>
                <a:cs typeface="Arial"/>
                <a:sym typeface="Arial"/>
              </a:defRPr>
            </a:lvl9pPr>
          </a:lstStyle>
          <a:p>
            <a:endParaRPr/>
          </a:p>
        </p:txBody>
      </p:sp>
      <p:sp>
        <p:nvSpPr>
          <p:cNvPr id="236" name="Google Shape;236;g2accfe3978d_0_139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37" name="Google Shape;237;g2accfe3978d_0_139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38" name="Google Shape;238;g2accfe3978d_0_139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兩個內容">
  <p:cSld name="1_兩個內容">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g252a5296579_0_420"/>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g252a5296579_0_420"/>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6" name="Google Shape;246;g252a5296579_0_420"/>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dk1"/>
              </a:buClr>
              <a:buSzPts val="12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7" name="Google Shape;247;g252a5296579_0_420"/>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標題投影片">
  <p:cSld name="1_標題投影片">
    <p:bg>
      <p:bgPr>
        <a:blipFill>
          <a:blip r:embed="rId2">
            <a:alphaModFix/>
          </a:blip>
          <a:stretch>
            <a:fillRect/>
          </a:stretch>
        </a:blipFill>
        <a:effectLst/>
      </p:bgPr>
    </p:bg>
    <p:spTree>
      <p:nvGrpSpPr>
        <p:cNvPr id="1" name="Shape 248"/>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標題投影片">
  <p:cSld name="標題投影片">
    <p:bg>
      <p:bgPr>
        <a:blipFill>
          <a:blip r:embed="rId2">
            <a:alphaModFix/>
          </a:blip>
          <a:stretch>
            <a:fillRect/>
          </a:stretch>
        </a:blipFill>
        <a:effectLst/>
      </p:bgPr>
    </p:bg>
    <p:spTree>
      <p:nvGrpSpPr>
        <p:cNvPr id="1" name="Shape 249"/>
        <p:cNvGrpSpPr/>
        <p:nvPr/>
      </p:nvGrpSpPr>
      <p:grpSpPr>
        <a:xfrm>
          <a:off x="0" y="0"/>
          <a:ext cx="0" cy="0"/>
          <a:chOff x="0" y="0"/>
          <a:chExt cx="0" cy="0"/>
        </a:xfrm>
      </p:grpSpPr>
      <p:sp>
        <p:nvSpPr>
          <p:cNvPr id="250" name="Google Shape;250;g252a5296579_0_411"/>
          <p:cNvSpPr txBox="1">
            <a:spLocks noGrp="1"/>
          </p:cNvSpPr>
          <p:nvPr>
            <p:ph type="ctrTitle"/>
          </p:nvPr>
        </p:nvSpPr>
        <p:spPr>
          <a:xfrm>
            <a:off x="268356" y="1857220"/>
            <a:ext cx="7732500" cy="4125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Arimo"/>
              <a:buNone/>
              <a:defRPr sz="32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g252a5296579_0_411"/>
          <p:cNvSpPr txBox="1">
            <a:spLocks noGrp="1"/>
          </p:cNvSpPr>
          <p:nvPr>
            <p:ph type="subTitle" idx="1"/>
          </p:nvPr>
        </p:nvSpPr>
        <p:spPr>
          <a:xfrm>
            <a:off x="268356" y="2276656"/>
            <a:ext cx="7732500" cy="777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1"/>
              </a:buClr>
              <a:buSzPts val="2400"/>
              <a:buNone/>
              <a:defRPr sz="2400">
                <a:solidFill>
                  <a:schemeClr val="lt1"/>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52" name="Google Shape;252;g252a5296579_0_411"/>
          <p:cNvSpPr txBox="1">
            <a:spLocks noGrp="1"/>
          </p:cNvSpPr>
          <p:nvPr>
            <p:ph type="body" idx="2"/>
          </p:nvPr>
        </p:nvSpPr>
        <p:spPr>
          <a:xfrm>
            <a:off x="268356" y="3061588"/>
            <a:ext cx="7732500" cy="542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lt1"/>
              </a:buClr>
              <a:buSzPts val="1400"/>
              <a:buNone/>
              <a:defRPr sz="14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標題及內容">
  <p:cSld name="標題及內容">
    <p:bg>
      <p:bgPr>
        <a:blipFill>
          <a:blip r:embed="rId2">
            <a:alphaModFix/>
          </a:blip>
          <a:stretch>
            <a:fillRect/>
          </a:stretch>
        </a:blipFill>
        <a:effectLst/>
      </p:bgPr>
    </p:bg>
    <p:spTree>
      <p:nvGrpSpPr>
        <p:cNvPr id="1" name="Shape 253"/>
        <p:cNvGrpSpPr/>
        <p:nvPr/>
      </p:nvGrpSpPr>
      <p:grpSpPr>
        <a:xfrm>
          <a:off x="0" y="0"/>
          <a:ext cx="0" cy="0"/>
          <a:chOff x="0" y="0"/>
          <a:chExt cx="0" cy="0"/>
        </a:xfrm>
      </p:grpSpPr>
      <p:sp>
        <p:nvSpPr>
          <p:cNvPr id="254" name="Google Shape;254;g252a5296579_0_415"/>
          <p:cNvSpPr txBox="1">
            <a:spLocks noGrp="1"/>
          </p:cNvSpPr>
          <p:nvPr>
            <p:ph type="title"/>
          </p:nvPr>
        </p:nvSpPr>
        <p:spPr>
          <a:xfrm>
            <a:off x="268357" y="468086"/>
            <a:ext cx="7732500" cy="337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g252a5296579_0_415"/>
          <p:cNvSpPr txBox="1">
            <a:spLocks noGrp="1"/>
          </p:cNvSpPr>
          <p:nvPr>
            <p:ph type="body" idx="1"/>
          </p:nvPr>
        </p:nvSpPr>
        <p:spPr>
          <a:xfrm>
            <a:off x="268357" y="1242998"/>
            <a:ext cx="2659800" cy="3494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dk2"/>
              </a:buClr>
              <a:buSzPts val="1800"/>
              <a:buNone/>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6" name="Google Shape;256;g252a5296579_0_415"/>
          <p:cNvSpPr txBox="1">
            <a:spLocks noGrp="1"/>
          </p:cNvSpPr>
          <p:nvPr>
            <p:ph type="body" idx="2"/>
          </p:nvPr>
        </p:nvSpPr>
        <p:spPr>
          <a:xfrm>
            <a:off x="2928257" y="1242998"/>
            <a:ext cx="5862000" cy="3494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00"/>
              </a:spcBef>
              <a:spcAft>
                <a:spcPts val="0"/>
              </a:spcAft>
              <a:buClr>
                <a:schemeClr val="dk2"/>
              </a:buClr>
              <a:buSzPts val="1800"/>
              <a:buFont typeface="Arial"/>
              <a:buChar char="•"/>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7" name="Google Shape;257;g252a5296579_0_415"/>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章節標題">
  <p:cSld name="章節標題">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g252a5296579_0_425"/>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g252a5296579_0_425"/>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61" name="Google Shape;261;g252a5296579_0_425"/>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章節標題">
  <p:cSld name="1_章節標題">
    <p:bg>
      <p:bgPr>
        <a:blipFill>
          <a:blip r:embed="rId2">
            <a:alphaModFix/>
          </a:blip>
          <a:stretch>
            <a:fillRect/>
          </a:stretch>
        </a:blipFill>
        <a:effectLst/>
      </p:bgPr>
    </p:bg>
    <p:spTree>
      <p:nvGrpSpPr>
        <p:cNvPr id="1" name="Shape 262"/>
        <p:cNvGrpSpPr/>
        <p:nvPr/>
      </p:nvGrpSpPr>
      <p:grpSpPr>
        <a:xfrm>
          <a:off x="0" y="0"/>
          <a:ext cx="0" cy="0"/>
          <a:chOff x="0" y="0"/>
          <a:chExt cx="0" cy="0"/>
        </a:xfrm>
      </p:grpSpPr>
      <p:sp>
        <p:nvSpPr>
          <p:cNvPr id="263" name="Google Shape;263;g252a5296579_0_429"/>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g252a5296579_0_429"/>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2200"/>
              <a:buNone/>
              <a:defRPr sz="2200">
                <a:solidFill>
                  <a:schemeClr val="dk2"/>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65" name="Google Shape;265;g252a5296579_0_429"/>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章節標題">
  <p:cSld name="2_章節標題">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g252a5296579_0_433"/>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252a5296579_0_433"/>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69" name="Google Shape;269;g252a5296579_0_433"/>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_兩個內容">
  <p:cSld name="3_兩個內容">
    <p:bg>
      <p:bgPr>
        <a:blipFill>
          <a:blip r:embed="rId2">
            <a:alphaModFix/>
          </a:blip>
          <a:stretch>
            <a:fillRect/>
          </a:stretch>
        </a:blipFill>
        <a:effectLst/>
      </p:bgPr>
    </p:bg>
    <p:spTree>
      <p:nvGrpSpPr>
        <p:cNvPr id="1" name="Shape 270"/>
        <p:cNvGrpSpPr/>
        <p:nvPr/>
      </p:nvGrpSpPr>
      <p:grpSpPr>
        <a:xfrm>
          <a:off x="0" y="0"/>
          <a:ext cx="0" cy="0"/>
          <a:chOff x="0" y="0"/>
          <a:chExt cx="0" cy="0"/>
        </a:xfrm>
      </p:grpSpPr>
      <p:sp>
        <p:nvSpPr>
          <p:cNvPr id="271" name="Google Shape;271;g252a5296579_0_437"/>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g252a5296579_0_437"/>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3" name="Google Shape;273;g252a5296579_0_437"/>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lt1"/>
              </a:buClr>
              <a:buSzPts val="1200"/>
              <a:buFont typeface="Arial"/>
              <a:buChar char="•"/>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4" name="Google Shape;274;g252a5296579_0_437"/>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兩個內容">
  <p:cSld name="4_兩個內容">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268358" y="2204357"/>
            <a:ext cx="8607284" cy="36739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1"/>
          <p:cNvSpPr txBox="1">
            <a:spLocks noGrp="1"/>
          </p:cNvSpPr>
          <p:nvPr>
            <p:ph type="body" idx="1"/>
          </p:nvPr>
        </p:nvSpPr>
        <p:spPr>
          <a:xfrm>
            <a:off x="268358" y="2623457"/>
            <a:ext cx="8607284" cy="29935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比較">
  <p:cSld name="比較">
    <p:bg>
      <p:bgPr>
        <a:blipFill>
          <a:blip r:embed="rId2">
            <a:alphaModFix/>
          </a:blip>
          <a:stretch>
            <a:fillRect/>
          </a:stretch>
        </a:blipFill>
        <a:effectLst/>
      </p:bgPr>
    </p:bg>
    <p:spTree>
      <p:nvGrpSpPr>
        <p:cNvPr id="1" name="Shape 275"/>
        <p:cNvGrpSpPr/>
        <p:nvPr/>
      </p:nvGrpSpPr>
      <p:grpSpPr>
        <a:xfrm>
          <a:off x="0" y="0"/>
          <a:ext cx="0" cy="0"/>
          <a:chOff x="0" y="0"/>
          <a:chExt cx="0" cy="0"/>
        </a:xfrm>
      </p:grpSpPr>
      <p:sp>
        <p:nvSpPr>
          <p:cNvPr id="276" name="Google Shape;276;g252a5296579_0_442"/>
          <p:cNvSpPr txBox="1">
            <a:spLocks noGrp="1"/>
          </p:cNvSpPr>
          <p:nvPr>
            <p:ph type="title"/>
          </p:nvPr>
        </p:nvSpPr>
        <p:spPr>
          <a:xfrm>
            <a:off x="268358" y="2414262"/>
            <a:ext cx="7732500" cy="2360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Arimo"/>
              <a:buNone/>
              <a:defRPr sz="5400" b="1">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g252a5296579_0_442"/>
          <p:cNvSpPr txBox="1">
            <a:spLocks noGrp="1"/>
          </p:cNvSpPr>
          <p:nvPr>
            <p:ph type="body" idx="1"/>
          </p:nvPr>
        </p:nvSpPr>
        <p:spPr>
          <a:xfrm>
            <a:off x="268358" y="357810"/>
            <a:ext cx="7732500" cy="1989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2"/>
              </a:buClr>
              <a:buSzPts val="1300"/>
              <a:buNone/>
              <a:defRPr sz="1300" b="1">
                <a:solidFill>
                  <a:schemeClr val="dk2"/>
                </a:solidFill>
                <a:latin typeface="Arimo"/>
                <a:ea typeface="Arimo"/>
                <a:cs typeface="Arimo"/>
                <a:sym typeface="Arimo"/>
              </a:defRPr>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_兩個內容">
  <p:cSld name="4_兩個內容">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g252a5296579_0_445"/>
          <p:cNvSpPr txBox="1">
            <a:spLocks noGrp="1"/>
          </p:cNvSpPr>
          <p:nvPr>
            <p:ph type="title"/>
          </p:nvPr>
        </p:nvSpPr>
        <p:spPr>
          <a:xfrm>
            <a:off x="268358" y="2204357"/>
            <a:ext cx="8607300" cy="3675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g252a5296579_0_445"/>
          <p:cNvSpPr txBox="1">
            <a:spLocks noGrp="1"/>
          </p:cNvSpPr>
          <p:nvPr>
            <p:ph type="body" idx="1"/>
          </p:nvPr>
        </p:nvSpPr>
        <p:spPr>
          <a:xfrm>
            <a:off x="268358" y="2623457"/>
            <a:ext cx="8607300" cy="299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標題投影片">
  <p:cSld name="3_標題投影片">
    <p:bg>
      <p:bgPr>
        <a:blipFill>
          <a:blip r:embed="rId2">
            <a:alphaModFix/>
          </a:blip>
          <a:stretch>
            <a:fillRect/>
          </a:stretch>
        </a:blipFill>
        <a:effectLst/>
      </p:bgPr>
    </p:bg>
    <p:spTree>
      <p:nvGrpSpPr>
        <p:cNvPr id="1" name="Shape 281"/>
        <p:cNvGrpSpPr/>
        <p:nvPr/>
      </p:nvGrpSpPr>
      <p:grpSpPr>
        <a:xfrm>
          <a:off x="0" y="0"/>
          <a:ext cx="0" cy="0"/>
          <a:chOff x="0" y="0"/>
          <a:chExt cx="0" cy="0"/>
        </a:xfrm>
      </p:grpSpPr>
      <p:sp>
        <p:nvSpPr>
          <p:cNvPr id="282" name="Google Shape;282;g252a5296579_0_448"/>
          <p:cNvSpPr txBox="1">
            <a:spLocks noGrp="1"/>
          </p:cNvSpPr>
          <p:nvPr>
            <p:ph type="ctrTitle"/>
          </p:nvPr>
        </p:nvSpPr>
        <p:spPr>
          <a:xfrm>
            <a:off x="268356" y="1857220"/>
            <a:ext cx="7732500" cy="4125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3200"/>
              <a:buFont typeface="Arimo"/>
              <a:buNone/>
              <a:defRPr sz="32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252a5296579_0_448"/>
          <p:cNvSpPr txBox="1">
            <a:spLocks noGrp="1"/>
          </p:cNvSpPr>
          <p:nvPr>
            <p:ph type="subTitle" idx="1"/>
          </p:nvPr>
        </p:nvSpPr>
        <p:spPr>
          <a:xfrm>
            <a:off x="268356" y="2276656"/>
            <a:ext cx="7732500" cy="777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2"/>
              </a:buClr>
              <a:buSzPts val="2400"/>
              <a:buNone/>
              <a:defRPr sz="2400">
                <a:solidFill>
                  <a:schemeClr val="lt2"/>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84" name="Google Shape;284;g252a5296579_0_448"/>
          <p:cNvSpPr txBox="1">
            <a:spLocks noGrp="1"/>
          </p:cNvSpPr>
          <p:nvPr>
            <p:ph type="body" idx="2"/>
          </p:nvPr>
        </p:nvSpPr>
        <p:spPr>
          <a:xfrm>
            <a:off x="268356" y="3061588"/>
            <a:ext cx="7732500" cy="542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2"/>
              </a:buClr>
              <a:buSzPts val="1400"/>
              <a:buNone/>
              <a:defRPr sz="1400">
                <a:solidFill>
                  <a:schemeClr val="dk2"/>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兩個內容" type="twoObj">
  <p:cSld name="TWO_OBJECTS">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Google Shape;286;g252a5296579_0_452"/>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7" name="Google Shape;287;g252a5296579_0_452"/>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8" name="Google Shape;288;g252a5296579_0_452"/>
          <p:cNvSpPr txBox="1">
            <a:spLocks noGrp="1"/>
          </p:cNvSpPr>
          <p:nvPr>
            <p:ph type="body" idx="2"/>
          </p:nvPr>
        </p:nvSpPr>
        <p:spPr>
          <a:xfrm>
            <a:off x="268358"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9" name="Google Shape;289;g252a5296579_0_452"/>
          <p:cNvSpPr txBox="1">
            <a:spLocks noGrp="1"/>
          </p:cNvSpPr>
          <p:nvPr>
            <p:ph type="body" idx="3"/>
          </p:nvPr>
        </p:nvSpPr>
        <p:spPr>
          <a:xfrm>
            <a:off x="4697896"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0" name="Google Shape;290;g252a5296579_0_452"/>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_兩個內容">
  <p:cSld name="2_兩個內容">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g252a5296579_0_458"/>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g252a5296579_0_458"/>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4" name="Google Shape;294;g252a5296579_0_458"/>
          <p:cNvSpPr txBox="1">
            <a:spLocks noGrp="1"/>
          </p:cNvSpPr>
          <p:nvPr>
            <p:ph type="body" idx="2"/>
          </p:nvPr>
        </p:nvSpPr>
        <p:spPr>
          <a:xfrm>
            <a:off x="268358"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5" name="Google Shape;295;g252a5296579_0_458"/>
          <p:cNvSpPr txBox="1">
            <a:spLocks noGrp="1"/>
          </p:cNvSpPr>
          <p:nvPr>
            <p:ph type="body" idx="3"/>
          </p:nvPr>
        </p:nvSpPr>
        <p:spPr>
          <a:xfrm>
            <a:off x="4697896" y="1271671"/>
            <a:ext cx="4177800" cy="3495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6" name="Google Shape;296;g252a5296579_0_458"/>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標題及內容 1">
  <p:cSld name="1_標題及內容">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g2c4911d43df_0_74"/>
          <p:cNvSpPr txBox="1">
            <a:spLocks noGrp="1"/>
          </p:cNvSpPr>
          <p:nvPr>
            <p:ph type="title"/>
          </p:nvPr>
        </p:nvSpPr>
        <p:spPr>
          <a:xfrm>
            <a:off x="268357" y="468086"/>
            <a:ext cx="7732500" cy="3375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9" name="Google Shape;299;g2c4911d43df_0_74"/>
          <p:cNvSpPr txBox="1">
            <a:spLocks noGrp="1"/>
          </p:cNvSpPr>
          <p:nvPr>
            <p:ph type="body" idx="1"/>
          </p:nvPr>
        </p:nvSpPr>
        <p:spPr>
          <a:xfrm>
            <a:off x="268357" y="1242998"/>
            <a:ext cx="2659800" cy="34941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00"/>
              </a:spcBef>
              <a:spcAft>
                <a:spcPts val="0"/>
              </a:spcAft>
              <a:buClr>
                <a:schemeClr val="dk2"/>
              </a:buClr>
              <a:buSzPts val="1800"/>
              <a:buNone/>
              <a:defRPr sz="1800">
                <a:solidFill>
                  <a:schemeClr val="dk2"/>
                </a:solidFill>
                <a:latin typeface="Arimo"/>
                <a:ea typeface="Arimo"/>
                <a:cs typeface="Arimo"/>
                <a:sym typeface="Arimo"/>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00" name="Google Shape;300;g2c4911d43df_0_74"/>
          <p:cNvSpPr txBox="1">
            <a:spLocks noGrp="1"/>
          </p:cNvSpPr>
          <p:nvPr>
            <p:ph type="body" idx="2"/>
          </p:nvPr>
        </p:nvSpPr>
        <p:spPr>
          <a:xfrm>
            <a:off x="2928257" y="1242998"/>
            <a:ext cx="5862000" cy="34941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00"/>
              </a:spcBef>
              <a:spcAft>
                <a:spcPts val="0"/>
              </a:spcAft>
              <a:buClr>
                <a:schemeClr val="dk2"/>
              </a:buClr>
              <a:buSzPts val="1800"/>
              <a:buFont typeface="Arial"/>
              <a:buChar char="•"/>
              <a:defRPr sz="1800">
                <a:solidFill>
                  <a:schemeClr val="dk2"/>
                </a:solidFill>
                <a:latin typeface="Arimo"/>
                <a:ea typeface="Arimo"/>
                <a:cs typeface="Arimo"/>
                <a:sym typeface="Arimo"/>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01" name="Google Shape;301;g2c4911d43df_0_74"/>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1pPr>
            <a:lvl2pPr marL="0" marR="0" lvl="1"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2pPr>
            <a:lvl3pPr marL="0" marR="0" lvl="2"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3pPr>
            <a:lvl4pPr marL="0" marR="0" lvl="3"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4pPr>
            <a:lvl5pPr marL="0" marR="0" lvl="4"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5pPr>
            <a:lvl6pPr marL="0" marR="0" lvl="5"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6pPr>
            <a:lvl7pPr marL="0" marR="0" lvl="6"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7pPr>
            <a:lvl8pPr marL="0" marR="0" lvl="7"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8pPr>
            <a:lvl9pPr marL="0" marR="0" lvl="8"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兩個內容 1">
  <p:cSld name="5_兩個內容">
    <p:bg>
      <p:bgPr>
        <a:blipFill>
          <a:blip r:embed="rId2">
            <a:alphaModFix/>
          </a:blip>
          <a:stretch>
            <a:fillRect/>
          </a:stretch>
        </a:blipFill>
        <a:effectLst/>
      </p:bgPr>
    </p:bg>
    <p:spTree>
      <p:nvGrpSpPr>
        <p:cNvPr id="1" name="Shape 302"/>
        <p:cNvGrpSpPr/>
        <p:nvPr/>
      </p:nvGrpSpPr>
      <p:grpSpPr>
        <a:xfrm>
          <a:off x="0" y="0"/>
          <a:ext cx="0" cy="0"/>
          <a:chOff x="0" y="0"/>
          <a:chExt cx="0" cy="0"/>
        </a:xfrm>
      </p:grpSpPr>
      <p:sp>
        <p:nvSpPr>
          <p:cNvPr id="303" name="Google Shape;303;g2c4911d43df_0_79"/>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4" name="Google Shape;304;g2c4911d43df_0_79"/>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05" name="Google Shape;305;g2c4911d43df_0_79"/>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rtl="0">
              <a:lnSpc>
                <a:spcPct val="100000"/>
              </a:lnSpc>
              <a:spcBef>
                <a:spcPts val="750"/>
              </a:spcBef>
              <a:spcAft>
                <a:spcPts val="0"/>
              </a:spcAft>
              <a:buClr>
                <a:schemeClr val="dk1"/>
              </a:buClr>
              <a:buSzPts val="1200"/>
              <a:buFont typeface="Arial"/>
              <a:buChar char="•"/>
              <a:defRPr sz="1200" b="0">
                <a:solidFill>
                  <a:schemeClr val="dk1"/>
                </a:solidFill>
                <a:latin typeface="Arimo"/>
                <a:ea typeface="Arimo"/>
                <a:cs typeface="Arimo"/>
                <a:sym typeface="Arimo"/>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06" name="Google Shape;306;g2c4911d43df_0_79"/>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1pPr>
            <a:lvl2pPr marL="0" marR="0" lvl="1"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2pPr>
            <a:lvl3pPr marL="0" marR="0" lvl="2"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3pPr>
            <a:lvl4pPr marL="0" marR="0" lvl="3"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4pPr>
            <a:lvl5pPr marL="0" marR="0" lvl="4"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5pPr>
            <a:lvl6pPr marL="0" marR="0" lvl="5"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6pPr>
            <a:lvl7pPr marL="0" marR="0" lvl="6"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7pPr>
            <a:lvl8pPr marL="0" marR="0" lvl="7"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8pPr>
            <a:lvl9pPr marL="0" marR="0" lvl="8" indent="0" algn="r" rtl="0">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標題投影片">
  <p:cSld name="1_標題投影片">
    <p:bg>
      <p:bgPr>
        <a:blipFill>
          <a:blip r:embed="rId2">
            <a:alphaModFix/>
          </a:blip>
          <a:stretch>
            <a:fillRect/>
          </a:stretch>
        </a:blip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30255703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標題投影片">
  <p:cSld name="標題投影片">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12"/>
          <p:cNvSpPr txBox="1">
            <a:spLocks noGrp="1"/>
          </p:cNvSpPr>
          <p:nvPr>
            <p:ph type="ctrTitle"/>
          </p:nvPr>
        </p:nvSpPr>
        <p:spPr>
          <a:xfrm>
            <a:off x="268356" y="1857220"/>
            <a:ext cx="7732643" cy="41247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Arimo"/>
              <a:buNone/>
              <a:defRPr sz="32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2"/>
          <p:cNvSpPr txBox="1">
            <a:spLocks noGrp="1"/>
          </p:cNvSpPr>
          <p:nvPr>
            <p:ph type="subTitle" idx="1"/>
          </p:nvPr>
        </p:nvSpPr>
        <p:spPr>
          <a:xfrm>
            <a:off x="268356" y="2276656"/>
            <a:ext cx="7732644" cy="77797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1"/>
              </a:buClr>
              <a:buSzPts val="2400"/>
              <a:buNone/>
              <a:defRPr sz="2400">
                <a:solidFill>
                  <a:schemeClr val="lt1"/>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7" name="Google Shape;17;p12"/>
          <p:cNvSpPr txBox="1">
            <a:spLocks noGrp="1"/>
          </p:cNvSpPr>
          <p:nvPr>
            <p:ph type="body" idx="2"/>
          </p:nvPr>
        </p:nvSpPr>
        <p:spPr>
          <a:xfrm>
            <a:off x="268356" y="3061588"/>
            <a:ext cx="7732643" cy="5423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lt1"/>
              </a:buClr>
              <a:buSzPts val="1400"/>
              <a:buNone/>
              <a:defRPr sz="14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extLst>
      <p:ext uri="{BB962C8B-B14F-4D97-AF65-F5344CB8AC3E}">
        <p14:creationId xmlns:p14="http://schemas.microsoft.com/office/powerpoint/2010/main" val="33937490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兩個內容">
  <p:cSld name="1_兩個內容">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9"/>
          <p:cNvSpPr txBox="1">
            <a:spLocks noGrp="1"/>
          </p:cNvSpPr>
          <p:nvPr>
            <p:ph type="title"/>
          </p:nvPr>
        </p:nvSpPr>
        <p:spPr>
          <a:xfrm>
            <a:off x="268358" y="325151"/>
            <a:ext cx="7732642" cy="55659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
          <p:cNvSpPr txBox="1">
            <a:spLocks noGrp="1"/>
          </p:cNvSpPr>
          <p:nvPr>
            <p:ph type="body" idx="1"/>
          </p:nvPr>
        </p:nvSpPr>
        <p:spPr>
          <a:xfrm>
            <a:off x="268358" y="914401"/>
            <a:ext cx="7732642" cy="27384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 name="Google Shape;21;p9"/>
          <p:cNvSpPr txBox="1">
            <a:spLocks noGrp="1"/>
          </p:cNvSpPr>
          <p:nvPr>
            <p:ph type="body" idx="2"/>
          </p:nvPr>
        </p:nvSpPr>
        <p:spPr>
          <a:xfrm>
            <a:off x="268358" y="1271671"/>
            <a:ext cx="8607284" cy="3495592"/>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dk1"/>
              </a:buClr>
              <a:buSzPts val="12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9"/>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24764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標題投影片">
  <p:cSld name="標題投影片">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2"/>
          <p:cNvSpPr txBox="1">
            <a:spLocks noGrp="1"/>
          </p:cNvSpPr>
          <p:nvPr>
            <p:ph type="ctrTitle"/>
          </p:nvPr>
        </p:nvSpPr>
        <p:spPr>
          <a:xfrm>
            <a:off x="268356" y="1857220"/>
            <a:ext cx="7732643" cy="41247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Arimo"/>
              <a:buNone/>
              <a:defRPr sz="32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2"/>
          <p:cNvSpPr txBox="1">
            <a:spLocks noGrp="1"/>
          </p:cNvSpPr>
          <p:nvPr>
            <p:ph type="subTitle" idx="1"/>
          </p:nvPr>
        </p:nvSpPr>
        <p:spPr>
          <a:xfrm>
            <a:off x="268356" y="2276656"/>
            <a:ext cx="7732644" cy="77797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1"/>
              </a:buClr>
              <a:buSzPts val="2400"/>
              <a:buNone/>
              <a:defRPr sz="2400">
                <a:solidFill>
                  <a:schemeClr val="lt1"/>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41" name="Google Shape;41;p12"/>
          <p:cNvSpPr txBox="1">
            <a:spLocks noGrp="1"/>
          </p:cNvSpPr>
          <p:nvPr>
            <p:ph type="body" idx="2"/>
          </p:nvPr>
        </p:nvSpPr>
        <p:spPr>
          <a:xfrm>
            <a:off x="268356" y="3061588"/>
            <a:ext cx="7732643" cy="5423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lt1"/>
              </a:buClr>
              <a:buSzPts val="1400"/>
              <a:buNone/>
              <a:defRPr sz="14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標題及內容 1">
  <p:cSld name="標題及內容 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g27c3a22e60c_0_145"/>
          <p:cNvSpPr txBox="1">
            <a:spLocks noGrp="1"/>
          </p:cNvSpPr>
          <p:nvPr>
            <p:ph type="title"/>
          </p:nvPr>
        </p:nvSpPr>
        <p:spPr>
          <a:xfrm>
            <a:off x="268357" y="468086"/>
            <a:ext cx="7732500" cy="337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g27c3a22e60c_0_145"/>
          <p:cNvSpPr txBox="1">
            <a:spLocks noGrp="1"/>
          </p:cNvSpPr>
          <p:nvPr>
            <p:ph type="body" idx="1"/>
          </p:nvPr>
        </p:nvSpPr>
        <p:spPr>
          <a:xfrm>
            <a:off x="268357" y="1242998"/>
            <a:ext cx="2659800" cy="3494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dk2"/>
              </a:buClr>
              <a:buSzPts val="1800"/>
              <a:buNone/>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g27c3a22e60c_0_145"/>
          <p:cNvSpPr txBox="1">
            <a:spLocks noGrp="1"/>
          </p:cNvSpPr>
          <p:nvPr>
            <p:ph type="body" idx="2"/>
          </p:nvPr>
        </p:nvSpPr>
        <p:spPr>
          <a:xfrm>
            <a:off x="2928257" y="1242998"/>
            <a:ext cx="5862000" cy="3494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00"/>
              </a:spcBef>
              <a:spcAft>
                <a:spcPts val="0"/>
              </a:spcAft>
              <a:buClr>
                <a:schemeClr val="dk2"/>
              </a:buClr>
              <a:buSzPts val="1800"/>
              <a:buFont typeface="Arial"/>
              <a:buChar char="•"/>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 name="Google Shape;27;g27c3a22e60c_0_145"/>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20446654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章節標題">
  <p:cSld name="1_章節標題">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16"/>
          <p:cNvSpPr txBox="1">
            <a:spLocks noGrp="1"/>
          </p:cNvSpPr>
          <p:nvPr>
            <p:ph type="title"/>
          </p:nvPr>
        </p:nvSpPr>
        <p:spPr>
          <a:xfrm>
            <a:off x="268358" y="2141169"/>
            <a:ext cx="7732642" cy="4768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6"/>
          <p:cNvSpPr txBox="1">
            <a:spLocks noGrp="1"/>
          </p:cNvSpPr>
          <p:nvPr>
            <p:ph type="body" idx="1"/>
          </p:nvPr>
        </p:nvSpPr>
        <p:spPr>
          <a:xfrm>
            <a:off x="268358" y="2618015"/>
            <a:ext cx="7732642" cy="7837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2"/>
              </a:buClr>
              <a:buSzPts val="2200"/>
              <a:buNone/>
              <a:defRPr sz="2200">
                <a:solidFill>
                  <a:schemeClr val="dk2"/>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16"/>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4089842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章節標題">
  <p:cSld name="章節標題">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268358" y="2141169"/>
            <a:ext cx="7732642" cy="4768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5"/>
          <p:cNvSpPr txBox="1">
            <a:spLocks noGrp="1"/>
          </p:cNvSpPr>
          <p:nvPr>
            <p:ph type="body" idx="1"/>
          </p:nvPr>
        </p:nvSpPr>
        <p:spPr>
          <a:xfrm>
            <a:off x="268358" y="2618015"/>
            <a:ext cx="7732642" cy="7837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5" name="Google Shape;35;p15"/>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8567896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_兩個內容 1">
  <p:cSld name="1_兩個內容 1">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g27c3a22e60c_0_297"/>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g27c3a22e60c_0_297"/>
          <p:cNvSpPr txBox="1">
            <a:spLocks noGrp="1"/>
          </p:cNvSpPr>
          <p:nvPr>
            <p:ph type="body" idx="1"/>
          </p:nvPr>
        </p:nvSpPr>
        <p:spPr>
          <a:xfrm>
            <a:off x="268358" y="914401"/>
            <a:ext cx="7732500" cy="273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9" name="Google Shape;39;g27c3a22e60c_0_297"/>
          <p:cNvSpPr txBox="1">
            <a:spLocks noGrp="1"/>
          </p:cNvSpPr>
          <p:nvPr>
            <p:ph type="body" idx="2"/>
          </p:nvPr>
        </p:nvSpPr>
        <p:spPr>
          <a:xfrm>
            <a:off x="268358" y="1271671"/>
            <a:ext cx="8607300" cy="3495600"/>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dk1"/>
              </a:buClr>
              <a:buSzPts val="1200"/>
              <a:buFont typeface="Arial"/>
              <a:buChar char="•"/>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g27c3a22e60c_0_297"/>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chemeClr val="dk2"/>
              </a:buClr>
              <a:buSzPts val="900"/>
              <a:buFont typeface="Arimo"/>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3316722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比較">
  <p:cSld name="比較">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268358" y="2414262"/>
            <a:ext cx="7732642" cy="236054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Arimo"/>
              <a:buNone/>
              <a:defRPr sz="5400" b="1">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0"/>
          <p:cNvSpPr txBox="1">
            <a:spLocks noGrp="1"/>
          </p:cNvSpPr>
          <p:nvPr>
            <p:ph type="body" idx="1"/>
          </p:nvPr>
        </p:nvSpPr>
        <p:spPr>
          <a:xfrm>
            <a:off x="268358" y="357810"/>
            <a:ext cx="7732642" cy="1987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dk2"/>
              </a:buClr>
              <a:buSzPts val="1300"/>
              <a:buNone/>
              <a:defRPr sz="1300" b="1">
                <a:solidFill>
                  <a:schemeClr val="dk2"/>
                </a:solidFill>
                <a:latin typeface="Arimo"/>
                <a:ea typeface="Arimo"/>
                <a:cs typeface="Arimo"/>
                <a:sym typeface="Arimo"/>
              </a:defRPr>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extLst>
      <p:ext uri="{BB962C8B-B14F-4D97-AF65-F5344CB8AC3E}">
        <p14:creationId xmlns:p14="http://schemas.microsoft.com/office/powerpoint/2010/main" val="36970699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4_兩個內容">
  <p:cSld name="4_兩個內容">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268358" y="2204357"/>
            <a:ext cx="8607284" cy="36739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1"/>
          <p:cNvSpPr txBox="1">
            <a:spLocks noGrp="1"/>
          </p:cNvSpPr>
          <p:nvPr>
            <p:ph type="body" idx="1"/>
          </p:nvPr>
        </p:nvSpPr>
        <p:spPr>
          <a:xfrm>
            <a:off x="268358" y="2623457"/>
            <a:ext cx="8607284" cy="29935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010773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_標題投影片">
  <p:cSld name="3_標題投影片">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ctrTitle"/>
          </p:nvPr>
        </p:nvSpPr>
        <p:spPr>
          <a:xfrm>
            <a:off x="268356" y="1857220"/>
            <a:ext cx="7732643" cy="41247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3200"/>
              <a:buFont typeface="Arimo"/>
              <a:buNone/>
              <a:defRPr sz="32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subTitle" idx="1"/>
          </p:nvPr>
        </p:nvSpPr>
        <p:spPr>
          <a:xfrm>
            <a:off x="268356" y="2276656"/>
            <a:ext cx="7732644" cy="77797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2"/>
              </a:buClr>
              <a:buSzPts val="2400"/>
              <a:buNone/>
              <a:defRPr sz="2400">
                <a:solidFill>
                  <a:schemeClr val="lt2"/>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50" name="Google Shape;50;p13"/>
          <p:cNvSpPr txBox="1">
            <a:spLocks noGrp="1"/>
          </p:cNvSpPr>
          <p:nvPr>
            <p:ph type="body" idx="2"/>
          </p:nvPr>
        </p:nvSpPr>
        <p:spPr>
          <a:xfrm>
            <a:off x="268356" y="3061588"/>
            <a:ext cx="7732643" cy="5423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2"/>
              </a:buClr>
              <a:buSzPts val="1400"/>
              <a:buNone/>
              <a:defRPr sz="1400">
                <a:solidFill>
                  <a:schemeClr val="dk2"/>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extLst>
      <p:ext uri="{BB962C8B-B14F-4D97-AF65-F5344CB8AC3E}">
        <p14:creationId xmlns:p14="http://schemas.microsoft.com/office/powerpoint/2010/main" val="5140600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標題及內容">
  <p:cSld name="標題及內容">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268357" y="468086"/>
            <a:ext cx="7732642" cy="33745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268357" y="1242998"/>
            <a:ext cx="2659900" cy="349417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dk2"/>
              </a:buClr>
              <a:buSzPts val="1800"/>
              <a:buNone/>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 name="Google Shape;54;p14"/>
          <p:cNvSpPr txBox="1">
            <a:spLocks noGrp="1"/>
          </p:cNvSpPr>
          <p:nvPr>
            <p:ph type="body" idx="2"/>
          </p:nvPr>
        </p:nvSpPr>
        <p:spPr>
          <a:xfrm>
            <a:off x="2928257" y="1242998"/>
            <a:ext cx="5861957" cy="349417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00"/>
              </a:spcBef>
              <a:spcAft>
                <a:spcPts val="0"/>
              </a:spcAft>
              <a:buClr>
                <a:schemeClr val="dk2"/>
              </a:buClr>
              <a:buSzPts val="1800"/>
              <a:buFont typeface="Arial"/>
              <a:buChar char="•"/>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14"/>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0043797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_章節標題">
  <p:cSld name="2_章節標題">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7"/>
          <p:cNvSpPr txBox="1">
            <a:spLocks noGrp="1"/>
          </p:cNvSpPr>
          <p:nvPr>
            <p:ph type="title"/>
          </p:nvPr>
        </p:nvSpPr>
        <p:spPr>
          <a:xfrm>
            <a:off x="268358" y="2141169"/>
            <a:ext cx="7732642" cy="4768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600"/>
              <a:buFont typeface="Arimo"/>
              <a:buNone/>
              <a:defRPr sz="26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7"/>
          <p:cNvSpPr txBox="1">
            <a:spLocks noGrp="1"/>
          </p:cNvSpPr>
          <p:nvPr>
            <p:ph type="body" idx="1"/>
          </p:nvPr>
        </p:nvSpPr>
        <p:spPr>
          <a:xfrm>
            <a:off x="268358" y="2618015"/>
            <a:ext cx="7732642" cy="7837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2200"/>
              <a:buNone/>
              <a:defRPr sz="2200">
                <a:solidFill>
                  <a:schemeClr val="lt1"/>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59" name="Google Shape;59;p17"/>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5340978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兩個內容" type="twoObj">
  <p:cSld name="兩個內容">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268358" y="325151"/>
            <a:ext cx="7732642" cy="55659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2000"/>
              <a:buFont typeface="Arimo"/>
              <a:buNone/>
              <a:defRPr sz="20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8"/>
          <p:cNvSpPr txBox="1">
            <a:spLocks noGrp="1"/>
          </p:cNvSpPr>
          <p:nvPr>
            <p:ph type="body" idx="1"/>
          </p:nvPr>
        </p:nvSpPr>
        <p:spPr>
          <a:xfrm>
            <a:off x="268358" y="914401"/>
            <a:ext cx="7732642" cy="27384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3" name="Google Shape;63;p18"/>
          <p:cNvSpPr txBox="1">
            <a:spLocks noGrp="1"/>
          </p:cNvSpPr>
          <p:nvPr>
            <p:ph type="body" idx="2"/>
          </p:nvPr>
        </p:nvSpPr>
        <p:spPr>
          <a:xfrm>
            <a:off x="268358" y="1271671"/>
            <a:ext cx="4177746" cy="34955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b="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4" name="Google Shape;64;p18"/>
          <p:cNvSpPr txBox="1">
            <a:spLocks noGrp="1"/>
          </p:cNvSpPr>
          <p:nvPr>
            <p:ph type="body" idx="3"/>
          </p:nvPr>
        </p:nvSpPr>
        <p:spPr>
          <a:xfrm>
            <a:off x="4697896" y="1271671"/>
            <a:ext cx="4177746" cy="34955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solidFill>
                  <a:schemeClr val="dk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 name="Google Shape;65;p18"/>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902221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標題投影片">
  <p:cSld name="3_標題投影片">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268356" y="1857220"/>
            <a:ext cx="7732643" cy="41247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3200"/>
              <a:buFont typeface="Arimo"/>
              <a:buNone/>
              <a:defRPr sz="32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3"/>
          <p:cNvSpPr txBox="1">
            <a:spLocks noGrp="1"/>
          </p:cNvSpPr>
          <p:nvPr>
            <p:ph type="subTitle" idx="1"/>
          </p:nvPr>
        </p:nvSpPr>
        <p:spPr>
          <a:xfrm>
            <a:off x="268356" y="2276656"/>
            <a:ext cx="7732644" cy="77797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2"/>
              </a:buClr>
              <a:buSzPts val="2400"/>
              <a:buNone/>
              <a:defRPr sz="2400">
                <a:solidFill>
                  <a:schemeClr val="lt2"/>
                </a:solidFill>
                <a:latin typeface="Arimo"/>
                <a:ea typeface="Arimo"/>
                <a:cs typeface="Arimo"/>
                <a:sym typeface="Arimo"/>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45" name="Google Shape;45;p13"/>
          <p:cNvSpPr txBox="1">
            <a:spLocks noGrp="1"/>
          </p:cNvSpPr>
          <p:nvPr>
            <p:ph type="body" idx="2"/>
          </p:nvPr>
        </p:nvSpPr>
        <p:spPr>
          <a:xfrm>
            <a:off x="268356" y="3061588"/>
            <a:ext cx="7732643" cy="5423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2"/>
              </a:buClr>
              <a:buSzPts val="1400"/>
              <a:buNone/>
              <a:defRPr sz="1400">
                <a:solidFill>
                  <a:schemeClr val="dk2"/>
                </a:solidFill>
                <a:latin typeface="Arimo"/>
                <a:ea typeface="Arimo"/>
                <a:cs typeface="Arimo"/>
                <a:sym typeface="Arimo"/>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_兩個內容">
  <p:cSld name="2_兩個內容">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9"/>
          <p:cNvSpPr txBox="1">
            <a:spLocks noGrp="1"/>
          </p:cNvSpPr>
          <p:nvPr>
            <p:ph type="title"/>
          </p:nvPr>
        </p:nvSpPr>
        <p:spPr>
          <a:xfrm>
            <a:off x="268358" y="325151"/>
            <a:ext cx="7732642" cy="55659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9"/>
          <p:cNvSpPr txBox="1">
            <a:spLocks noGrp="1"/>
          </p:cNvSpPr>
          <p:nvPr>
            <p:ph type="body" idx="1"/>
          </p:nvPr>
        </p:nvSpPr>
        <p:spPr>
          <a:xfrm>
            <a:off x="268358" y="914401"/>
            <a:ext cx="7732642" cy="27384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19"/>
          <p:cNvSpPr txBox="1">
            <a:spLocks noGrp="1"/>
          </p:cNvSpPr>
          <p:nvPr>
            <p:ph type="body" idx="2"/>
          </p:nvPr>
        </p:nvSpPr>
        <p:spPr>
          <a:xfrm>
            <a:off x="268358" y="1271671"/>
            <a:ext cx="4177746" cy="34955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19"/>
          <p:cNvSpPr txBox="1">
            <a:spLocks noGrp="1"/>
          </p:cNvSpPr>
          <p:nvPr>
            <p:ph type="body" idx="3"/>
          </p:nvPr>
        </p:nvSpPr>
        <p:spPr>
          <a:xfrm>
            <a:off x="4697896" y="1271671"/>
            <a:ext cx="4177746" cy="34955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lt1"/>
              </a:buClr>
              <a:buSzPts val="1200"/>
              <a:buNone/>
              <a:defRPr sz="120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19"/>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0566395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_兩個內容">
  <p:cSld name="3_兩個內容">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268358" y="325151"/>
            <a:ext cx="7732642" cy="55659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000"/>
              <a:buFont typeface="Arimo"/>
              <a:buNone/>
              <a:defRPr sz="2000" b="1" i="0">
                <a:solidFill>
                  <a:schemeClr val="lt1"/>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0"/>
          <p:cNvSpPr txBox="1">
            <a:spLocks noGrp="1"/>
          </p:cNvSpPr>
          <p:nvPr>
            <p:ph type="body" idx="1"/>
          </p:nvPr>
        </p:nvSpPr>
        <p:spPr>
          <a:xfrm>
            <a:off x="268358" y="914401"/>
            <a:ext cx="7732642" cy="27384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2"/>
              </a:buClr>
              <a:buSzPts val="1500"/>
              <a:buNone/>
              <a:defRPr sz="1500">
                <a:solidFill>
                  <a:schemeClr val="lt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20"/>
          <p:cNvSpPr txBox="1">
            <a:spLocks noGrp="1"/>
          </p:cNvSpPr>
          <p:nvPr>
            <p:ph type="body" idx="2"/>
          </p:nvPr>
        </p:nvSpPr>
        <p:spPr>
          <a:xfrm>
            <a:off x="268358" y="1271671"/>
            <a:ext cx="8607284" cy="3495592"/>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750"/>
              </a:spcBef>
              <a:spcAft>
                <a:spcPts val="0"/>
              </a:spcAft>
              <a:buClr>
                <a:schemeClr val="lt1"/>
              </a:buClr>
              <a:buSzPts val="1200"/>
              <a:buFont typeface="Arial"/>
              <a:buChar char="•"/>
              <a:defRPr sz="1200" b="0">
                <a:solidFill>
                  <a:schemeClr val="lt1"/>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20"/>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27776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及內容">
  <p:cSld name="標題及內容">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268357" y="468086"/>
            <a:ext cx="7732642" cy="33745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2600"/>
              <a:buFont typeface="Arimo"/>
              <a:buNone/>
              <a:defRPr sz="2600" b="1" i="0">
                <a:solidFill>
                  <a:schemeClr val="dk2"/>
                </a:solidFill>
                <a:latin typeface="Arimo"/>
                <a:ea typeface="Arimo"/>
                <a:cs typeface="Arimo"/>
                <a:sym typeface="Arim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
          <p:cNvSpPr txBox="1">
            <a:spLocks noGrp="1"/>
          </p:cNvSpPr>
          <p:nvPr>
            <p:ph type="body" idx="1"/>
          </p:nvPr>
        </p:nvSpPr>
        <p:spPr>
          <a:xfrm>
            <a:off x="268357" y="1242998"/>
            <a:ext cx="2659900" cy="349417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chemeClr val="dk2"/>
              </a:buClr>
              <a:buSzPts val="1800"/>
              <a:buNone/>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 name="Google Shape;49;p14"/>
          <p:cNvSpPr txBox="1">
            <a:spLocks noGrp="1"/>
          </p:cNvSpPr>
          <p:nvPr>
            <p:ph type="body" idx="2"/>
          </p:nvPr>
        </p:nvSpPr>
        <p:spPr>
          <a:xfrm>
            <a:off x="2928257" y="1242998"/>
            <a:ext cx="5861957" cy="349417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00"/>
              </a:spcBef>
              <a:spcAft>
                <a:spcPts val="0"/>
              </a:spcAft>
              <a:buClr>
                <a:schemeClr val="dk2"/>
              </a:buClr>
              <a:buSzPts val="1800"/>
              <a:buFont typeface="Arial"/>
              <a:buChar char="•"/>
              <a:defRPr sz="1800">
                <a:solidFill>
                  <a:schemeClr val="dk2"/>
                </a:solidFill>
                <a:latin typeface="Arimo"/>
                <a:ea typeface="Arimo"/>
                <a:cs typeface="Arimo"/>
                <a:sym typeface="Arimo"/>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14"/>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theme" Target="../theme/theme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Microsoft JhengHei"/>
              <a:buNone/>
              <a:defRPr sz="33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Microsoft JhengHei"/>
                <a:ea typeface="Microsoft JhengHei"/>
                <a:cs typeface="Microsoft JhengHei"/>
                <a:sym typeface="Microsoft JhengHe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Microsoft JhengHei"/>
                <a:ea typeface="Microsoft JhengHei"/>
                <a:cs typeface="Microsoft JhengHei"/>
                <a:sym typeface="Microsoft JhengHe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Microsoft JhengHei"/>
                <a:ea typeface="Microsoft JhengHei"/>
                <a:cs typeface="Microsoft JhengHei"/>
                <a:sym typeface="Microsoft JhengHe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g2accfe3978d_0_1230"/>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Microsoft JhengHei"/>
              <a:buNone/>
              <a:defRPr sz="33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g2accfe3978d_0_123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Microsoft JhengHei"/>
                <a:ea typeface="Microsoft JhengHei"/>
                <a:cs typeface="Microsoft JhengHei"/>
                <a:sym typeface="Microsoft JhengHe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Microsoft JhengHei"/>
                <a:ea typeface="Microsoft JhengHei"/>
                <a:cs typeface="Microsoft JhengHei"/>
                <a:sym typeface="Microsoft JhengHe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Microsoft JhengHei"/>
                <a:ea typeface="Microsoft JhengHei"/>
                <a:cs typeface="Microsoft JhengHei"/>
                <a:sym typeface="Microsoft JhengHe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 name="Google Shape;75;g2accfe3978d_0_1230"/>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g2accfe3978d_0_1311"/>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Microsoft JhengHei"/>
              <a:buNone/>
              <a:defRPr sz="33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5" name="Google Shape;155;g2accfe3978d_0_131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Microsoft JhengHei"/>
                <a:ea typeface="Microsoft JhengHei"/>
                <a:cs typeface="Microsoft JhengHei"/>
                <a:sym typeface="Microsoft JhengHe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Microsoft JhengHei"/>
                <a:ea typeface="Microsoft JhengHei"/>
                <a:cs typeface="Microsoft JhengHei"/>
                <a:sym typeface="Microsoft JhengHe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Microsoft JhengHei"/>
                <a:ea typeface="Microsoft JhengHei"/>
                <a:cs typeface="Microsoft JhengHei"/>
                <a:sym typeface="Microsoft JhengHe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6" name="Google Shape;156;g2accfe3978d_0_1311"/>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g252a5296579_0_406"/>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Microsoft JhengHei"/>
              <a:buNone/>
              <a:defRPr sz="33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1" name="Google Shape;241;g252a5296579_0_406"/>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Microsoft JhengHei"/>
                <a:ea typeface="Microsoft JhengHei"/>
                <a:cs typeface="Microsoft JhengHei"/>
                <a:sym typeface="Microsoft JhengHe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Microsoft JhengHei"/>
                <a:ea typeface="Microsoft JhengHei"/>
                <a:cs typeface="Microsoft JhengHei"/>
                <a:sym typeface="Microsoft JhengHe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Microsoft JhengHei"/>
                <a:ea typeface="Microsoft JhengHei"/>
                <a:cs typeface="Microsoft JhengHei"/>
                <a:sym typeface="Microsoft JhengHe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g252a5296579_0_406"/>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Microsoft JhengHei"/>
              <a:buNone/>
              <a:defRPr sz="3300" b="0" i="0" u="none" strike="noStrike" cap="none">
                <a:solidFill>
                  <a:schemeClr val="dk1"/>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Microsoft JhengHei"/>
                <a:ea typeface="Microsoft JhengHei"/>
                <a:cs typeface="Microsoft JhengHei"/>
                <a:sym typeface="Microsoft JhengHe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Microsoft JhengHei"/>
                <a:ea typeface="Microsoft JhengHei"/>
                <a:cs typeface="Microsoft JhengHei"/>
                <a:sym typeface="Microsoft JhengHe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Microsoft JhengHei"/>
                <a:ea typeface="Microsoft JhengHei"/>
                <a:cs typeface="Microsoft JhengHei"/>
                <a:sym typeface="Microsoft JhengHe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Microsoft JhengHei"/>
                <a:ea typeface="Microsoft JhengHei"/>
                <a:cs typeface="Microsoft JhengHei"/>
                <a:sym typeface="Microsoft JhengHe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sldNum" idx="12"/>
          </p:nvPr>
        </p:nvSpPr>
        <p:spPr>
          <a:xfrm>
            <a:off x="6942363" y="4788755"/>
            <a:ext cx="2057400" cy="13692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Arimo"/>
                <a:ea typeface="Arimo"/>
                <a:cs typeface="Arimo"/>
                <a:sym typeface="Arimo"/>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988984824"/>
      </p:ext>
    </p:extLst>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8" Type="http://schemas.openxmlformats.org/officeDocument/2006/relationships/hyperlink" Target="https://docs.google.com/spreadsheets/d/1tj9z5ANAalOOBIMfThsuTJKst5Rihbwk/edit#gid=1160221208" TargetMode="External"/><Relationship Id="rId3" Type="http://schemas.openxmlformats.org/officeDocument/2006/relationships/hyperlink" Target="https://docs.google.com/spreadsheets/d/1GEJYrS2wCBnzJZWBCFh7BREDif7iAdOq/edit?usp=drive_web&amp;ouid=117977184042661435278&amp;rtpof=true" TargetMode="External"/><Relationship Id="rId7" Type="http://schemas.openxmlformats.org/officeDocument/2006/relationships/hyperlink" Target="https://docs.google.com/spreadsheets/d/16ko5TKvwaDpKAuw5QEogomPwLApURPrc/edit?usp=drive_web&amp;ouid=117977184042661435278&amp;rtpof=true" TargetMode="External"/><Relationship Id="rId12" Type="http://schemas.openxmlformats.org/officeDocument/2006/relationships/hyperlink" Target="https://docs.google.com/spreadsheets/d/10ET_bow11tHHqRko10PyvOWGTu04l4yi/edit?usp=drive_web&amp;ouid=117977184042661435278&amp;rtpof=tru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docs.google.com/spreadsheets/d/1JW85LaEVpk4E7uyWJhRlLGbPZaY0cMSP/edit?usp=drive_web&amp;ouid=117977184042661435278&amp;rtpof=true" TargetMode="External"/><Relationship Id="rId11" Type="http://schemas.openxmlformats.org/officeDocument/2006/relationships/hyperlink" Target="https://docs.google.com/spreadsheets/d/16dzXP3VB1jlpks9psP2JFKWiKu9BBQcF/edit?usp=drive_web&amp;ouid=117977184042661435278&amp;rtpof=true" TargetMode="External"/><Relationship Id="rId5" Type="http://schemas.openxmlformats.org/officeDocument/2006/relationships/hyperlink" Target="https://docs.google.com/spreadsheets/d/1n1yUGO5F2Duw92lVa-K_O0-gqKF5IwF8/edit?usp=drive_web&amp;ouid=117977184042661435278&amp;rtpof=true" TargetMode="External"/><Relationship Id="rId10" Type="http://schemas.openxmlformats.org/officeDocument/2006/relationships/hyperlink" Target="https://docs.google.com/spreadsheets/d/10qFZeCFOdmYn_e-ujnku0q53tCbhRR65/edit?usp=drive_web&amp;ouid=117977184042661435278&amp;rtpof=true" TargetMode="External"/><Relationship Id="rId4" Type="http://schemas.openxmlformats.org/officeDocument/2006/relationships/hyperlink" Target="https://docs.google.com/spreadsheets/d/1QPMzxwbo4b93Szhr5-sNaRbABkVcHj16/edit?usp=drive_web&amp;ouid=117977184042661435278&amp;rtpof=true" TargetMode="External"/><Relationship Id="rId9" Type="http://schemas.openxmlformats.org/officeDocument/2006/relationships/hyperlink" Target="https://docs.google.com/spreadsheets/d/1H6cymzAe0xvLPIETjyh0ovWIgMIbQGQ8/edit?usp=drive_web&amp;ouid=117977184042661435278&amp;rtpof=tru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hyperlink" Target="https://www.parker-global.com" TargetMode="External"/><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rburg.com/en/product-world/turnkey-projects/" TargetMode="External"/><Relationship Id="rId2" Type="http://schemas.openxmlformats.org/officeDocument/2006/relationships/notesSlide" Target="../notesSlides/notesSlide17.xml"/><Relationship Id="rId1" Type="http://schemas.openxmlformats.org/officeDocument/2006/relationships/slideLayout" Target="../slideLayouts/slideLayout6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hyperlink" Target="https://xaloy.com/technology/" TargetMode="External"/><Relationship Id="rId7" Type="http://schemas.openxmlformats.org/officeDocument/2006/relationships/image" Target="../media/image28.jpeg"/><Relationship Id="rId2" Type="http://schemas.openxmlformats.org/officeDocument/2006/relationships/hyperlink" Target="https://santafemachine.com/design-engineering/" TargetMode="External"/><Relationship Id="rId1" Type="http://schemas.openxmlformats.org/officeDocument/2006/relationships/slideLayout" Target="../slideLayouts/slideLayout73.xml"/><Relationship Id="rId6" Type="http://schemas.openxmlformats.org/officeDocument/2006/relationships/image" Target="../media/image27.jpeg"/><Relationship Id="rId5" Type="http://schemas.openxmlformats.org/officeDocument/2006/relationships/hyperlink" Target="https://www.barrelize.com/why/" TargetMode="External"/><Relationship Id="rId4" Type="http://schemas.openxmlformats.org/officeDocument/2006/relationships/hyperlink" Target="https://www.sharp-eyed.com/webls-zh-tw/msg/Processing-Equipments.html"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9.jpeg"/><Relationship Id="rId7" Type="http://schemas.openxmlformats.org/officeDocument/2006/relationships/hyperlink" Target="https://www.daido.co.jp/pioneer/product/index.html" TargetMode="External"/><Relationship Id="rId2" Type="http://schemas.openxmlformats.org/officeDocument/2006/relationships/hyperlink" Target="https://wilmingtonmachinery.com/applications/" TargetMode="External"/><Relationship Id="rId1" Type="http://schemas.openxmlformats.org/officeDocument/2006/relationships/slideLayout" Target="../slideLayouts/slideLayout66.xml"/><Relationship Id="rId6" Type="http://schemas.openxmlformats.org/officeDocument/2006/relationships/hyperlink" Target="https://www.cmd-corp.com/bag-by-end-product/" TargetMode="External"/><Relationship Id="rId5" Type="http://schemas.openxmlformats.org/officeDocument/2006/relationships/hyperlink" Target="https://www.pal-plas.com/cn/products_F.html" TargetMode="External"/><Relationship Id="rId4" Type="http://schemas.openxmlformats.org/officeDocument/2006/relationships/hyperlink" Target="https://www.engelglobal.com/en/industries/plastic-packaging-injection-mould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3" Type="http://schemas.openxmlformats.org/officeDocument/2006/relationships/hyperlink" Target="https://www.arburg.com/en/product-world/injection-moulding-machines/hydraulic-machines/" TargetMode="External"/><Relationship Id="rId2" Type="http://schemas.openxmlformats.org/officeDocument/2006/relationships/notesSlide" Target="../notesSlides/notesSlide18.xml"/><Relationship Id="rId1" Type="http://schemas.openxmlformats.org/officeDocument/2006/relationships/slideLayout" Target="../slideLayouts/slideLayout66.xml"/><Relationship Id="rId6" Type="http://schemas.openxmlformats.org/officeDocument/2006/relationships/image" Target="../media/image32.png"/><Relationship Id="rId5" Type="http://schemas.openxmlformats.org/officeDocument/2006/relationships/hyperlink" Target="https://www.arburg.com/en/product-world/injection-moulding-machines/hydraulic-machines/allrounder-s/" TargetMode="Externa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hyperlink" Target="https://www.foxconn.com/zh-tw/CSR/ESG-vision-and-strategy" TargetMode="External"/><Relationship Id="rId2" Type="http://schemas.openxmlformats.org/officeDocument/2006/relationships/notesSlide" Target="../notesSlides/notesSlide19.xml"/><Relationship Id="rId1" Type="http://schemas.openxmlformats.org/officeDocument/2006/relationships/slideLayout" Target="../slideLayouts/slideLayout66.xml"/><Relationship Id="rId6" Type="http://schemas.openxmlformats.org/officeDocument/2006/relationships/image" Target="../media/image34.png"/><Relationship Id="rId5" Type="http://schemas.openxmlformats.org/officeDocument/2006/relationships/hyperlink" Target="https://www.dnb.com.tw/ESG-registered/" TargetMode="Externa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demoicb-showcase.gtmc.app/zh_TW" TargetMode="External"/><Relationship Id="rId2" Type="http://schemas.openxmlformats.org/officeDocument/2006/relationships/notesSlide" Target="../notesSlides/notesSlide23.xml"/><Relationship Id="rId1" Type="http://schemas.openxmlformats.org/officeDocument/2006/relationships/slideLayout" Target="../slideLayouts/slideLayout33.xml"/><Relationship Id="rId5" Type="http://schemas.openxmlformats.org/officeDocument/2006/relationships/image" Target="../media/image42.jpg"/><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3" Type="http://schemas.openxmlformats.org/officeDocument/2006/relationships/hyperlink" Target="https://demoicb-showcase.gtmc.app/zh_TW" TargetMode="External"/><Relationship Id="rId2" Type="http://schemas.openxmlformats.org/officeDocument/2006/relationships/notesSlide" Target="../notesSlides/notesSlide24.xml"/><Relationship Id="rId1" Type="http://schemas.openxmlformats.org/officeDocument/2006/relationships/slideLayout" Target="../slideLayouts/slideLayout33.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g2ace526cf60_3_15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03" name="Google Shape;403;g2ace526cf60_3_153"/>
          <p:cNvSpPr txBox="1"/>
          <p:nvPr/>
        </p:nvSpPr>
        <p:spPr>
          <a:xfrm>
            <a:off x="1103262" y="2312104"/>
            <a:ext cx="2029500" cy="328500"/>
          </a:xfrm>
          <a:prstGeom prst="rect">
            <a:avLst/>
          </a:prstGeom>
          <a:noFill/>
          <a:ln>
            <a:noFill/>
          </a:ln>
        </p:spPr>
        <p:txBody>
          <a:bodyPr spcFirstLastPara="1" wrap="square" lIns="91425" tIns="45700" rIns="91425" bIns="45700" anchor="ctr" anchorCtr="0">
            <a:noAutofit/>
          </a:bodyPr>
          <a:lstStyle/>
          <a:p>
            <a:pPr marL="0" marR="0" lvl="0" indent="0" algn="l" rtl="0">
              <a:lnSpc>
                <a:spcPct val="145833"/>
              </a:lnSpc>
              <a:spcBef>
                <a:spcPts val="0"/>
              </a:spcBef>
              <a:spcAft>
                <a:spcPts val="0"/>
              </a:spcAft>
              <a:buClr>
                <a:srgbClr val="000000"/>
              </a:buClr>
              <a:buSzPts val="2400"/>
              <a:buFont typeface="Arial"/>
              <a:buNone/>
            </a:pPr>
            <a:r>
              <a:rPr lang="zh-TW" sz="2400" b="1" i="0" u="none" strike="noStrike" cap="none">
                <a:solidFill>
                  <a:schemeClr val="lt1"/>
                </a:solidFill>
                <a:latin typeface="Arimo"/>
                <a:ea typeface="Arimo"/>
                <a:cs typeface="Arimo"/>
                <a:sym typeface="Arimo"/>
              </a:rPr>
              <a:t>結合商業思維</a:t>
            </a:r>
            <a:endParaRPr sz="2400" b="1" i="0" u="none" strike="noStrike" cap="none">
              <a:solidFill>
                <a:schemeClr val="lt1"/>
              </a:solidFill>
              <a:latin typeface="Arimo"/>
              <a:ea typeface="Arimo"/>
              <a:cs typeface="Arimo"/>
              <a:sym typeface="Arimo"/>
            </a:endParaRPr>
          </a:p>
          <a:p>
            <a:pPr marL="0" marR="0" lvl="0" indent="0" algn="l" rtl="0">
              <a:lnSpc>
                <a:spcPct val="145833"/>
              </a:lnSpc>
              <a:spcBef>
                <a:spcPts val="0"/>
              </a:spcBef>
              <a:spcAft>
                <a:spcPts val="0"/>
              </a:spcAft>
              <a:buClr>
                <a:srgbClr val="000000"/>
              </a:buClr>
              <a:buSzPts val="2400"/>
              <a:buFont typeface="Arial"/>
              <a:buNone/>
            </a:pPr>
            <a:r>
              <a:rPr lang="zh-TW" sz="2400" b="1" i="0" u="none" strike="noStrike" cap="none">
                <a:solidFill>
                  <a:schemeClr val="lt1"/>
                </a:solidFill>
                <a:latin typeface="Arimo"/>
                <a:ea typeface="Arimo"/>
                <a:cs typeface="Arimo"/>
                <a:sym typeface="Arimo"/>
              </a:rPr>
              <a:t>與視覺美感</a:t>
            </a:r>
            <a:endParaRPr sz="1400" b="0" i="0" u="none" strike="noStrike" cap="none">
              <a:solidFill>
                <a:srgbClr val="000000"/>
              </a:solidFill>
              <a:latin typeface="Arial"/>
              <a:ea typeface="Arial"/>
              <a:cs typeface="Arial"/>
              <a:sym typeface="Arial"/>
            </a:endParaRPr>
          </a:p>
        </p:txBody>
      </p:sp>
      <p:sp>
        <p:nvSpPr>
          <p:cNvPr id="404" name="Google Shape;404;g2ace526cf60_3_153"/>
          <p:cNvSpPr txBox="1"/>
          <p:nvPr/>
        </p:nvSpPr>
        <p:spPr>
          <a:xfrm>
            <a:off x="5921750" y="2312104"/>
            <a:ext cx="2292000" cy="328500"/>
          </a:xfrm>
          <a:prstGeom prst="rect">
            <a:avLst/>
          </a:prstGeom>
          <a:noFill/>
          <a:ln>
            <a:noFill/>
          </a:ln>
        </p:spPr>
        <p:txBody>
          <a:bodyPr spcFirstLastPara="1" wrap="square" lIns="91425" tIns="45700" rIns="91425" bIns="45700" anchor="ctr" anchorCtr="0">
            <a:noAutofit/>
          </a:bodyPr>
          <a:lstStyle/>
          <a:p>
            <a:pPr marL="0" marR="0" lvl="0" indent="0" algn="l" rtl="0">
              <a:lnSpc>
                <a:spcPct val="145833"/>
              </a:lnSpc>
              <a:spcBef>
                <a:spcPts val="0"/>
              </a:spcBef>
              <a:spcAft>
                <a:spcPts val="0"/>
              </a:spcAft>
              <a:buClr>
                <a:srgbClr val="000000"/>
              </a:buClr>
              <a:buSzPts val="2400"/>
              <a:buFont typeface="Arial"/>
              <a:buNone/>
            </a:pPr>
            <a:endParaRPr sz="2400" b="1" i="0" u="none" strike="noStrike" cap="none">
              <a:solidFill>
                <a:schemeClr val="lt1"/>
              </a:solidFill>
              <a:latin typeface="Arimo"/>
              <a:ea typeface="Arimo"/>
              <a:cs typeface="Arimo"/>
              <a:sym typeface="Arimo"/>
            </a:endParaRPr>
          </a:p>
        </p:txBody>
      </p:sp>
      <p:sp>
        <p:nvSpPr>
          <p:cNvPr id="405" name="Google Shape;405;g2ace526cf60_3_153"/>
          <p:cNvSpPr txBox="1"/>
          <p:nvPr/>
        </p:nvSpPr>
        <p:spPr>
          <a:xfrm>
            <a:off x="6052946" y="2318037"/>
            <a:ext cx="2292000" cy="328500"/>
          </a:xfrm>
          <a:prstGeom prst="rect">
            <a:avLst/>
          </a:prstGeom>
          <a:noFill/>
          <a:ln>
            <a:noFill/>
          </a:ln>
        </p:spPr>
        <p:txBody>
          <a:bodyPr spcFirstLastPara="1" wrap="square" lIns="91425" tIns="45700" rIns="91425" bIns="45700" anchor="ctr" anchorCtr="0">
            <a:noAutofit/>
          </a:bodyPr>
          <a:lstStyle/>
          <a:p>
            <a:pPr marL="0" marR="0" lvl="0" indent="0" algn="l" rtl="0">
              <a:lnSpc>
                <a:spcPct val="145833"/>
              </a:lnSpc>
              <a:spcBef>
                <a:spcPts val="0"/>
              </a:spcBef>
              <a:spcAft>
                <a:spcPts val="0"/>
              </a:spcAft>
              <a:buClr>
                <a:srgbClr val="000000"/>
              </a:buClr>
              <a:buSzPts val="2400"/>
              <a:buFont typeface="Arial"/>
              <a:buNone/>
            </a:pPr>
            <a:r>
              <a:rPr lang="zh-TW" sz="2400" b="1" i="0" u="none" strike="noStrike" cap="none">
                <a:solidFill>
                  <a:schemeClr val="lt1"/>
                </a:solidFill>
                <a:latin typeface="Arimo"/>
                <a:ea typeface="Arimo"/>
                <a:cs typeface="Arimo"/>
                <a:sym typeface="Arimo"/>
              </a:rPr>
              <a:t>塑造品牌獨特</a:t>
            </a:r>
            <a:endParaRPr sz="2400" b="1" i="0" u="none" strike="noStrike" cap="none">
              <a:solidFill>
                <a:schemeClr val="lt1"/>
              </a:solidFill>
              <a:latin typeface="Arimo"/>
              <a:ea typeface="Arimo"/>
              <a:cs typeface="Arimo"/>
              <a:sym typeface="Arimo"/>
            </a:endParaRPr>
          </a:p>
          <a:p>
            <a:pPr marL="0" marR="0" lvl="0" indent="0" algn="l" rtl="0">
              <a:lnSpc>
                <a:spcPct val="145833"/>
              </a:lnSpc>
              <a:spcBef>
                <a:spcPts val="0"/>
              </a:spcBef>
              <a:spcAft>
                <a:spcPts val="0"/>
              </a:spcAft>
              <a:buClr>
                <a:srgbClr val="000000"/>
              </a:buClr>
              <a:buSzPts val="2400"/>
              <a:buFont typeface="Arial"/>
              <a:buNone/>
            </a:pPr>
            <a:r>
              <a:rPr lang="zh-TW" sz="2400" b="1" i="0" u="none" strike="noStrike" cap="none">
                <a:solidFill>
                  <a:schemeClr val="lt1"/>
                </a:solidFill>
                <a:latin typeface="Arimo"/>
                <a:ea typeface="Arimo"/>
                <a:cs typeface="Arimo"/>
                <a:sym typeface="Arimo"/>
              </a:rPr>
              <a:t>  企業形象網站</a:t>
            </a:r>
            <a:endParaRPr sz="2400" b="1" i="0" u="none" strike="noStrike" cap="none">
              <a:solidFill>
                <a:schemeClr val="lt1"/>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2ace526cf60_3_161"/>
          <p:cNvSpPr/>
          <p:nvPr/>
        </p:nvSpPr>
        <p:spPr>
          <a:xfrm>
            <a:off x="507155" y="3066856"/>
            <a:ext cx="1942800" cy="17847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2" name="Google Shape;412;g2ace526cf60_3_161"/>
          <p:cNvSpPr/>
          <p:nvPr/>
        </p:nvSpPr>
        <p:spPr>
          <a:xfrm>
            <a:off x="4549878" y="1195554"/>
            <a:ext cx="3921000" cy="17847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3" name="Google Shape;413;g2ace526cf60_3_161">
            <a:hlinkClick r:id="rId3" action="ppaction://hlinksldjump"/>
          </p:cNvPr>
          <p:cNvSpPr/>
          <p:nvPr/>
        </p:nvSpPr>
        <p:spPr>
          <a:xfrm>
            <a:off x="524404" y="1195555"/>
            <a:ext cx="3942600" cy="1784700"/>
          </a:xfrm>
          <a:prstGeom prst="roundRect">
            <a:avLst>
              <a:gd name="adj" fmla="val 16667"/>
            </a:avLst>
          </a:prstGeom>
          <a:solidFill>
            <a:srgbClr val="4D58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4" name="Google Shape;414;g2ace526cf60_3_161"/>
          <p:cNvSpPr txBox="1"/>
          <p:nvPr/>
        </p:nvSpPr>
        <p:spPr>
          <a:xfrm>
            <a:off x="461342" y="667612"/>
            <a:ext cx="55842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3200"/>
              <a:buFont typeface="Arial"/>
              <a:buNone/>
            </a:pPr>
            <a:r>
              <a:rPr lang="zh-TW" sz="3200" b="1" i="0" u="none" strike="noStrike" cap="none">
                <a:solidFill>
                  <a:srgbClr val="38405A"/>
                </a:solidFill>
                <a:latin typeface="Arimo"/>
                <a:ea typeface="Arimo"/>
                <a:cs typeface="Arimo"/>
                <a:sym typeface="Arimo"/>
              </a:rPr>
              <a:t>網站規畫建議</a:t>
            </a:r>
            <a:endParaRPr sz="3200" b="1" i="0" u="none" strike="noStrike" cap="none">
              <a:solidFill>
                <a:srgbClr val="38405A"/>
              </a:solidFill>
              <a:latin typeface="Arimo"/>
              <a:ea typeface="Arimo"/>
              <a:cs typeface="Arimo"/>
              <a:sym typeface="Arimo"/>
            </a:endParaRPr>
          </a:p>
        </p:txBody>
      </p:sp>
      <p:sp>
        <p:nvSpPr>
          <p:cNvPr id="415" name="Google Shape;415;g2ace526cf60_3_161"/>
          <p:cNvSpPr txBox="1"/>
          <p:nvPr/>
        </p:nvSpPr>
        <p:spPr>
          <a:xfrm>
            <a:off x="4626592" y="1369577"/>
            <a:ext cx="20973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zh-TW" sz="1900" b="1" i="0" u="none" strike="noStrike" cap="none">
                <a:solidFill>
                  <a:schemeClr val="lt1"/>
                </a:solidFill>
                <a:latin typeface="Arimo"/>
                <a:ea typeface="Arimo"/>
                <a:cs typeface="Arimo"/>
                <a:sym typeface="Arimo"/>
              </a:rPr>
              <a:t>架構規劃</a:t>
            </a:r>
            <a:endParaRPr sz="1900" b="1" i="0" u="none" strike="noStrike" cap="none">
              <a:solidFill>
                <a:schemeClr val="lt1"/>
              </a:solidFill>
              <a:latin typeface="Arimo"/>
              <a:ea typeface="Arimo"/>
              <a:cs typeface="Arimo"/>
              <a:sym typeface="Arimo"/>
            </a:endParaRPr>
          </a:p>
        </p:txBody>
      </p:sp>
      <p:sp>
        <p:nvSpPr>
          <p:cNvPr id="416" name="Google Shape;416;g2ace526cf60_3_161"/>
          <p:cNvSpPr/>
          <p:nvPr/>
        </p:nvSpPr>
        <p:spPr>
          <a:xfrm>
            <a:off x="4570808" y="3066856"/>
            <a:ext cx="3942600" cy="1784700"/>
          </a:xfrm>
          <a:prstGeom prst="roundRect">
            <a:avLst>
              <a:gd name="adj" fmla="val 16667"/>
            </a:avLst>
          </a:prstGeom>
          <a:solidFill>
            <a:srgbClr val="4D58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7" name="Google Shape;417;g2ace526cf60_3_161"/>
          <p:cNvSpPr txBox="1"/>
          <p:nvPr/>
        </p:nvSpPr>
        <p:spPr>
          <a:xfrm>
            <a:off x="673080" y="1419766"/>
            <a:ext cx="26442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zh-TW" sz="1900" b="1" i="0" u="none" strike="noStrike" cap="none">
                <a:solidFill>
                  <a:schemeClr val="lt1"/>
                </a:solidFill>
                <a:latin typeface="Arimo"/>
                <a:ea typeface="Arimo"/>
                <a:cs typeface="Arimo"/>
                <a:sym typeface="Arimo"/>
              </a:rPr>
              <a:t>視覺規劃設計</a:t>
            </a:r>
            <a:endParaRPr sz="1900" b="1" i="0" u="none" strike="noStrike" cap="none">
              <a:solidFill>
                <a:schemeClr val="lt1"/>
              </a:solidFill>
              <a:latin typeface="Arimo"/>
              <a:ea typeface="Arimo"/>
              <a:cs typeface="Arimo"/>
              <a:sym typeface="Arimo"/>
            </a:endParaRPr>
          </a:p>
        </p:txBody>
      </p:sp>
      <p:sp>
        <p:nvSpPr>
          <p:cNvPr id="418" name="Google Shape;418;g2ace526cf60_3_161"/>
          <p:cNvSpPr txBox="1"/>
          <p:nvPr/>
        </p:nvSpPr>
        <p:spPr>
          <a:xfrm>
            <a:off x="4584925" y="1707078"/>
            <a:ext cx="3742500" cy="1172700"/>
          </a:xfrm>
          <a:prstGeom prst="rect">
            <a:avLst/>
          </a:prstGeom>
          <a:noFill/>
          <a:ln>
            <a:noFill/>
          </a:ln>
        </p:spPr>
        <p:txBody>
          <a:bodyPr spcFirstLastPara="1" wrap="square" lIns="91425" tIns="45700" rIns="91425" bIns="45700" anchor="t" anchorCtr="0">
            <a:noAutofit/>
          </a:bodyPr>
          <a:lstStyle/>
          <a:p>
            <a:pPr marL="0" marR="0" lvl="0" indent="0" algn="l" rtl="0">
              <a:lnSpc>
                <a:spcPct val="158333"/>
              </a:lnSpc>
              <a:spcBef>
                <a:spcPts val="0"/>
              </a:spcBef>
              <a:spcAft>
                <a:spcPts val="0"/>
              </a:spcAft>
              <a:buClr>
                <a:srgbClr val="000000"/>
              </a:buClr>
              <a:buSzPts val="1200"/>
              <a:buFont typeface="Arial"/>
              <a:buNone/>
            </a:pPr>
            <a:r>
              <a:rPr lang="zh-TW" sz="1200" b="0" i="0" u="none" strike="noStrike" cap="none" dirty="0">
                <a:solidFill>
                  <a:schemeClr val="lt1"/>
                </a:solidFill>
                <a:latin typeface="Arimo"/>
                <a:ea typeface="Arimo"/>
                <a:cs typeface="Arimo"/>
                <a:sym typeface="Arimo"/>
              </a:rPr>
              <a:t>‧ 網站架構以</a:t>
            </a:r>
            <a:r>
              <a:rPr lang="zh-TW" sz="1200" dirty="0">
                <a:solidFill>
                  <a:schemeClr val="lt1"/>
                </a:solidFill>
                <a:latin typeface="Arimo"/>
                <a:ea typeface="Arimo"/>
                <a:cs typeface="Arimo"/>
                <a:sym typeface="Arimo"/>
              </a:rPr>
              <a:t>顯示伯佳解決能力</a:t>
            </a:r>
            <a:r>
              <a:rPr lang="zh-TW" altLang="en-US" sz="1200" dirty="0">
                <a:solidFill>
                  <a:schemeClr val="lt1"/>
                </a:solidFill>
                <a:latin typeface="Arimo"/>
                <a:ea typeface="Arimo"/>
                <a:cs typeface="Arimo"/>
                <a:sym typeface="Arimo"/>
              </a:rPr>
              <a:t>及客製服務</a:t>
            </a:r>
            <a:r>
              <a:rPr lang="zh-TW" sz="1200" b="0" i="0" u="none" strike="noStrike" cap="none" dirty="0">
                <a:solidFill>
                  <a:schemeClr val="lt1"/>
                </a:solidFill>
                <a:latin typeface="Arimo"/>
                <a:ea typeface="Arimo"/>
                <a:cs typeface="Arimo"/>
                <a:sym typeface="Arimo"/>
              </a:rPr>
              <a:t>為主軸</a:t>
            </a:r>
            <a:endParaRPr sz="1200" b="0" i="0" u="none" strike="noStrike" cap="none" dirty="0">
              <a:solidFill>
                <a:schemeClr val="lt1"/>
              </a:solidFill>
              <a:latin typeface="Arimo"/>
              <a:ea typeface="Arimo"/>
              <a:cs typeface="Arimo"/>
              <a:sym typeface="Arimo"/>
            </a:endParaRPr>
          </a:p>
          <a:p>
            <a:pPr marL="0" marR="0" lvl="0" indent="0" algn="l" rtl="0">
              <a:lnSpc>
                <a:spcPct val="158333"/>
              </a:lnSpc>
              <a:spcBef>
                <a:spcPts val="0"/>
              </a:spcBef>
              <a:spcAft>
                <a:spcPts val="0"/>
              </a:spcAft>
              <a:buClr>
                <a:schemeClr val="dk1"/>
              </a:buClr>
              <a:buSzPts val="1200"/>
              <a:buFont typeface="Arial"/>
              <a:buNone/>
            </a:pPr>
            <a:r>
              <a:rPr lang="zh-TW" sz="1200" b="0" i="0" u="none" strike="noStrike" cap="none" dirty="0">
                <a:solidFill>
                  <a:schemeClr val="lt1"/>
                </a:solidFill>
                <a:latin typeface="Arimo"/>
                <a:ea typeface="Arimo"/>
                <a:cs typeface="Arimo"/>
                <a:sym typeface="Arimo"/>
              </a:rPr>
              <a:t>‧ 重視使用者體驗</a:t>
            </a:r>
            <a:r>
              <a:rPr lang="zh-TW" sz="1200" b="0" i="0" u="none" strike="noStrike" cap="none" dirty="0">
                <a:solidFill>
                  <a:schemeClr val="lt1"/>
                </a:solidFill>
                <a:latin typeface="Microsoft JhengHei"/>
                <a:ea typeface="Microsoft JhengHei"/>
                <a:cs typeface="Microsoft JhengHei"/>
                <a:sym typeface="Microsoft JhengHei"/>
              </a:rPr>
              <a:t>、畫面圖示化</a:t>
            </a:r>
            <a:endParaRPr sz="1200" b="0" i="0" u="none" strike="noStrike" cap="none" dirty="0">
              <a:solidFill>
                <a:schemeClr val="lt1"/>
              </a:solidFill>
              <a:latin typeface="Arimo"/>
              <a:ea typeface="Arimo"/>
              <a:cs typeface="Arimo"/>
              <a:sym typeface="Arimo"/>
            </a:endParaRPr>
          </a:p>
          <a:p>
            <a:pPr marL="0" marR="0" lvl="0" indent="0" algn="l" rtl="0">
              <a:lnSpc>
                <a:spcPct val="158333"/>
              </a:lnSpc>
              <a:spcBef>
                <a:spcPts val="0"/>
              </a:spcBef>
              <a:spcAft>
                <a:spcPts val="0"/>
              </a:spcAft>
              <a:buClr>
                <a:schemeClr val="dk1"/>
              </a:buClr>
              <a:buSzPts val="1200"/>
              <a:buFont typeface="Arial"/>
              <a:buNone/>
            </a:pPr>
            <a:r>
              <a:rPr lang="zh-TW" sz="1200" b="0" i="0" u="none" strike="noStrike" cap="none" dirty="0">
                <a:solidFill>
                  <a:schemeClr val="lt1"/>
                </a:solidFill>
                <a:latin typeface="Arimo"/>
                <a:ea typeface="Arimo"/>
                <a:cs typeface="Arimo"/>
                <a:sym typeface="Arimo"/>
              </a:rPr>
              <a:t>‧ 提升網站品質、google收錄、廣告競價優勢</a:t>
            </a:r>
            <a:endParaRPr sz="1200" b="0" i="0" u="none" strike="noStrike" cap="none" dirty="0">
              <a:solidFill>
                <a:schemeClr val="lt1"/>
              </a:solidFill>
              <a:latin typeface="Arimo"/>
              <a:ea typeface="Arimo"/>
              <a:cs typeface="Arimo"/>
              <a:sym typeface="Arimo"/>
            </a:endParaRPr>
          </a:p>
          <a:p>
            <a:pPr marL="0" marR="0" lvl="0" indent="0" algn="l" rtl="0">
              <a:lnSpc>
                <a:spcPct val="158333"/>
              </a:lnSpc>
              <a:spcBef>
                <a:spcPts val="0"/>
              </a:spcBef>
              <a:spcAft>
                <a:spcPts val="0"/>
              </a:spcAft>
              <a:buClr>
                <a:srgbClr val="000000"/>
              </a:buClr>
              <a:buSzPts val="1200"/>
              <a:buFont typeface="Arial"/>
              <a:buNone/>
            </a:pPr>
            <a:endParaRPr sz="1200" b="0" i="0" u="none" strike="noStrike" cap="none" dirty="0">
              <a:solidFill>
                <a:schemeClr val="lt1"/>
              </a:solidFill>
              <a:latin typeface="Arimo"/>
              <a:ea typeface="Arimo"/>
              <a:cs typeface="Arimo"/>
              <a:sym typeface="Arimo"/>
            </a:endParaRPr>
          </a:p>
          <a:p>
            <a:pPr marL="0" marR="0" lvl="0" indent="0" algn="l" rtl="0">
              <a:lnSpc>
                <a:spcPct val="158333"/>
              </a:lnSpc>
              <a:spcBef>
                <a:spcPts val="0"/>
              </a:spcBef>
              <a:spcAft>
                <a:spcPts val="0"/>
              </a:spcAft>
              <a:buClr>
                <a:srgbClr val="000000"/>
              </a:buClr>
              <a:buSzPts val="1200"/>
              <a:buFont typeface="Arial"/>
              <a:buNone/>
            </a:pPr>
            <a:endParaRPr sz="1200" b="0" i="0" u="none" strike="noStrike" cap="none" dirty="0">
              <a:solidFill>
                <a:schemeClr val="lt1"/>
              </a:solidFill>
              <a:latin typeface="Arimo"/>
              <a:ea typeface="Arimo"/>
              <a:cs typeface="Arimo"/>
              <a:sym typeface="Arimo"/>
            </a:endParaRPr>
          </a:p>
          <a:p>
            <a:pPr marL="0" marR="0" lvl="0" indent="0" algn="l" rtl="0">
              <a:lnSpc>
                <a:spcPct val="158333"/>
              </a:lnSpc>
              <a:spcBef>
                <a:spcPts val="0"/>
              </a:spcBef>
              <a:spcAft>
                <a:spcPts val="0"/>
              </a:spcAft>
              <a:buClr>
                <a:srgbClr val="000000"/>
              </a:buClr>
              <a:buSzPts val="1200"/>
              <a:buFont typeface="Arial"/>
              <a:buNone/>
            </a:pPr>
            <a:endParaRPr sz="1200" b="0" i="0" u="none" strike="noStrike" cap="none" dirty="0">
              <a:solidFill>
                <a:schemeClr val="lt1"/>
              </a:solidFill>
              <a:latin typeface="Arimo"/>
              <a:ea typeface="Arimo"/>
              <a:cs typeface="Arimo"/>
              <a:sym typeface="Arimo"/>
            </a:endParaRPr>
          </a:p>
          <a:p>
            <a:pPr marL="285750" marR="0" lvl="0" indent="-209550" algn="l" rtl="0">
              <a:lnSpc>
                <a:spcPct val="158333"/>
              </a:lnSpc>
              <a:spcBef>
                <a:spcPts val="0"/>
              </a:spcBef>
              <a:spcAft>
                <a:spcPts val="0"/>
              </a:spcAft>
              <a:buClr>
                <a:schemeClr val="dk1"/>
              </a:buClr>
              <a:buSzPts val="1200"/>
              <a:buFont typeface="Arial"/>
              <a:buNone/>
            </a:pPr>
            <a:endParaRPr sz="1200" b="0" i="0" u="none" strike="noStrike" cap="none" dirty="0">
              <a:solidFill>
                <a:schemeClr val="lt1"/>
              </a:solidFill>
              <a:latin typeface="Arimo"/>
              <a:ea typeface="Arimo"/>
              <a:cs typeface="Arimo"/>
              <a:sym typeface="Arimo"/>
            </a:endParaRPr>
          </a:p>
        </p:txBody>
      </p:sp>
      <p:sp>
        <p:nvSpPr>
          <p:cNvPr id="419" name="Google Shape;419;g2ace526cf60_3_161"/>
          <p:cNvSpPr txBox="1"/>
          <p:nvPr/>
        </p:nvSpPr>
        <p:spPr>
          <a:xfrm>
            <a:off x="4672235" y="3211683"/>
            <a:ext cx="28998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zh-TW" sz="1900" b="1" i="0" u="none" strike="noStrike" cap="none">
                <a:solidFill>
                  <a:schemeClr val="lt1"/>
                </a:solidFill>
                <a:latin typeface="Arimo"/>
                <a:ea typeface="Arimo"/>
                <a:cs typeface="Arimo"/>
                <a:sym typeface="Arimo"/>
              </a:rPr>
              <a:t>後台SEO優化欄位</a:t>
            </a:r>
            <a:endParaRPr sz="1400" b="0" i="0" u="none" strike="noStrike" cap="none">
              <a:solidFill>
                <a:srgbClr val="000000"/>
              </a:solidFill>
              <a:latin typeface="Arial"/>
              <a:ea typeface="Arial"/>
              <a:cs typeface="Arial"/>
              <a:sym typeface="Arial"/>
            </a:endParaRPr>
          </a:p>
        </p:txBody>
      </p:sp>
      <p:sp>
        <p:nvSpPr>
          <p:cNvPr id="420" name="Google Shape;420;g2ace526cf60_3_161"/>
          <p:cNvSpPr txBox="1"/>
          <p:nvPr/>
        </p:nvSpPr>
        <p:spPr>
          <a:xfrm>
            <a:off x="4672235" y="3881191"/>
            <a:ext cx="41034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181818"/>
              </a:lnSpc>
              <a:spcBef>
                <a:spcPts val="0"/>
              </a:spcBef>
              <a:spcAft>
                <a:spcPts val="0"/>
              </a:spcAft>
              <a:buClr>
                <a:srgbClr val="000000"/>
              </a:buClr>
              <a:buSzPts val="1100"/>
              <a:buFont typeface="Arial"/>
              <a:buNone/>
            </a:pPr>
            <a:r>
              <a:rPr lang="zh-TW" sz="1100" b="0" i="0" u="none" strike="noStrike" cap="none">
                <a:solidFill>
                  <a:schemeClr val="lt1"/>
                </a:solidFill>
                <a:latin typeface="Arimo"/>
                <a:ea typeface="Arimo"/>
                <a:cs typeface="Arimo"/>
                <a:sym typeface="Arimo"/>
              </a:rPr>
              <a:t>.設置每頁Meta Title 和 Description，吸引點擊提升排名</a:t>
            </a:r>
            <a:endParaRPr sz="1100" b="0" i="0" u="none" strike="noStrike" cap="none">
              <a:solidFill>
                <a:schemeClr val="lt1"/>
              </a:solidFill>
              <a:latin typeface="Arimo"/>
              <a:ea typeface="Arimo"/>
              <a:cs typeface="Arimo"/>
              <a:sym typeface="Arimo"/>
            </a:endParaRPr>
          </a:p>
          <a:p>
            <a:pPr marL="0" marR="0" lvl="0" indent="0" algn="l" rtl="0">
              <a:lnSpc>
                <a:spcPct val="181818"/>
              </a:lnSpc>
              <a:spcBef>
                <a:spcPts val="0"/>
              </a:spcBef>
              <a:spcAft>
                <a:spcPts val="0"/>
              </a:spcAft>
              <a:buClr>
                <a:srgbClr val="000000"/>
              </a:buClr>
              <a:buSzPts val="1100"/>
              <a:buFont typeface="Arial"/>
              <a:buNone/>
            </a:pPr>
            <a:r>
              <a:rPr lang="zh-TW" sz="1100" b="0" i="0" u="none" strike="noStrike" cap="none">
                <a:solidFill>
                  <a:schemeClr val="lt1"/>
                </a:solidFill>
                <a:latin typeface="Arimo"/>
                <a:ea typeface="Arimo"/>
                <a:cs typeface="Arimo"/>
                <a:sym typeface="Arimo"/>
              </a:rPr>
              <a:t>‧提供設置 alt 標籤，提升圖片搜索排名</a:t>
            </a:r>
            <a:endParaRPr sz="1100" b="0" i="0" u="none" strike="noStrike" cap="none">
              <a:solidFill>
                <a:schemeClr val="lt1"/>
              </a:solidFill>
              <a:latin typeface="Arimo"/>
              <a:ea typeface="Arimo"/>
              <a:cs typeface="Arimo"/>
              <a:sym typeface="Arimo"/>
            </a:endParaRPr>
          </a:p>
          <a:p>
            <a:pPr marL="0" marR="0" lvl="0" indent="0" algn="l" rtl="0">
              <a:lnSpc>
                <a:spcPct val="181818"/>
              </a:lnSpc>
              <a:spcBef>
                <a:spcPts val="0"/>
              </a:spcBef>
              <a:spcAft>
                <a:spcPts val="0"/>
              </a:spcAft>
              <a:buClr>
                <a:srgbClr val="000000"/>
              </a:buClr>
              <a:buSzPts val="1100"/>
              <a:buFont typeface="Arial"/>
              <a:buNone/>
            </a:pPr>
            <a:r>
              <a:rPr lang="zh-TW" sz="1100" b="0" i="0" u="none" strike="noStrike" cap="none">
                <a:solidFill>
                  <a:schemeClr val="lt1"/>
                </a:solidFill>
                <a:latin typeface="Arimo"/>
                <a:ea typeface="Arimo"/>
                <a:cs typeface="Arimo"/>
                <a:sym typeface="Arimo"/>
              </a:rPr>
              <a:t>‧自動生成並更新網站地圖 </a:t>
            </a:r>
            <a:endParaRPr sz="1100" b="0" i="0" u="none" strike="noStrike" cap="none">
              <a:solidFill>
                <a:schemeClr val="lt1"/>
              </a:solidFill>
              <a:latin typeface="Arimo"/>
              <a:ea typeface="Arimo"/>
              <a:cs typeface="Arimo"/>
              <a:sym typeface="Arimo"/>
            </a:endParaRPr>
          </a:p>
          <a:p>
            <a:pPr marL="0" marR="0" lvl="0" indent="0" algn="l" rtl="0">
              <a:lnSpc>
                <a:spcPct val="181818"/>
              </a:lnSpc>
              <a:spcBef>
                <a:spcPts val="0"/>
              </a:spcBef>
              <a:spcAft>
                <a:spcPts val="0"/>
              </a:spcAft>
              <a:buClr>
                <a:srgbClr val="000000"/>
              </a:buClr>
              <a:buSzPts val="1100"/>
              <a:buFont typeface="Arial"/>
              <a:buNone/>
            </a:pPr>
            <a:r>
              <a:rPr lang="zh-TW" sz="1100" b="0" i="0" u="none" strike="noStrike" cap="none">
                <a:solidFill>
                  <a:schemeClr val="lt1"/>
                </a:solidFill>
                <a:latin typeface="Arimo"/>
                <a:ea typeface="Arimo"/>
                <a:cs typeface="Arimo"/>
                <a:sym typeface="Arimo"/>
              </a:rPr>
              <a:t>‧提供自定義網址，提高特定查詢下的排名</a:t>
            </a:r>
            <a:endParaRPr sz="1400" b="0" i="0" u="none" strike="noStrike" cap="none">
              <a:solidFill>
                <a:srgbClr val="000000"/>
              </a:solidFill>
              <a:latin typeface="Arial"/>
              <a:ea typeface="Arial"/>
              <a:cs typeface="Arial"/>
              <a:sym typeface="Arial"/>
            </a:endParaRPr>
          </a:p>
        </p:txBody>
      </p:sp>
      <p:sp>
        <p:nvSpPr>
          <p:cNvPr id="421" name="Google Shape;421;g2ace526cf60_3_161"/>
          <p:cNvSpPr/>
          <p:nvPr/>
        </p:nvSpPr>
        <p:spPr>
          <a:xfrm>
            <a:off x="2573335" y="3066856"/>
            <a:ext cx="1921500" cy="17847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2" name="Google Shape;422;g2ace526cf60_3_161"/>
          <p:cNvSpPr txBox="1"/>
          <p:nvPr/>
        </p:nvSpPr>
        <p:spPr>
          <a:xfrm>
            <a:off x="630456" y="3236256"/>
            <a:ext cx="18816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zh-TW" sz="1900" b="1" i="0" u="none" strike="noStrike" cap="none">
                <a:solidFill>
                  <a:schemeClr val="lt1"/>
                </a:solidFill>
                <a:latin typeface="Arimo"/>
                <a:ea typeface="Arimo"/>
                <a:cs typeface="Arimo"/>
                <a:sym typeface="Arimo"/>
              </a:rPr>
              <a:t>網域/主機規劃</a:t>
            </a:r>
            <a:endParaRPr sz="1400" b="0" i="0" u="none" strike="noStrike" cap="none">
              <a:solidFill>
                <a:srgbClr val="000000"/>
              </a:solidFill>
              <a:latin typeface="Arial"/>
              <a:ea typeface="Arial"/>
              <a:cs typeface="Arial"/>
              <a:sym typeface="Arial"/>
            </a:endParaRPr>
          </a:p>
        </p:txBody>
      </p:sp>
      <p:sp>
        <p:nvSpPr>
          <p:cNvPr id="423" name="Google Shape;423;g2ace526cf60_3_161"/>
          <p:cNvSpPr txBox="1"/>
          <p:nvPr/>
        </p:nvSpPr>
        <p:spPr>
          <a:xfrm>
            <a:off x="616735" y="3643844"/>
            <a:ext cx="16848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163636"/>
              </a:lnSpc>
              <a:spcBef>
                <a:spcPts val="0"/>
              </a:spcBef>
              <a:spcAft>
                <a:spcPts val="0"/>
              </a:spcAft>
              <a:buClr>
                <a:srgbClr val="000000"/>
              </a:buClr>
              <a:buSzPts val="1100"/>
              <a:buFont typeface="Arial"/>
              <a:buNone/>
            </a:pPr>
            <a:r>
              <a:rPr lang="zh-TW" sz="1100" b="0" i="0" u="none" strike="noStrike" cap="none">
                <a:solidFill>
                  <a:schemeClr val="lt1"/>
                </a:solidFill>
                <a:latin typeface="Arimo"/>
                <a:ea typeface="Arimo"/>
                <a:cs typeface="Arimo"/>
                <a:sym typeface="Arimo"/>
              </a:rPr>
              <a:t>. 主機服務</a:t>
            </a:r>
            <a:endParaRPr sz="1100" b="0" i="0" u="none" strike="noStrike" cap="none">
              <a:solidFill>
                <a:schemeClr val="lt1"/>
              </a:solidFill>
              <a:latin typeface="Arimo"/>
              <a:ea typeface="Arimo"/>
              <a:cs typeface="Arimo"/>
              <a:sym typeface="Arimo"/>
            </a:endParaRPr>
          </a:p>
          <a:p>
            <a:pPr marL="0" marR="0" lvl="0" indent="0" algn="l" rtl="0">
              <a:lnSpc>
                <a:spcPct val="163636"/>
              </a:lnSpc>
              <a:spcBef>
                <a:spcPts val="0"/>
              </a:spcBef>
              <a:spcAft>
                <a:spcPts val="0"/>
              </a:spcAft>
              <a:buClr>
                <a:srgbClr val="000000"/>
              </a:buClr>
              <a:buSzPts val="1100"/>
              <a:buFont typeface="Arial"/>
              <a:buNone/>
            </a:pPr>
            <a:r>
              <a:rPr lang="zh-TW" sz="1100" b="1" i="0" u="none" strike="noStrike" cap="none">
                <a:solidFill>
                  <a:schemeClr val="lt1"/>
                </a:solidFill>
                <a:latin typeface="Microsoft JhengHei"/>
                <a:ea typeface="Microsoft JhengHei"/>
                <a:cs typeface="Microsoft JhengHei"/>
                <a:sym typeface="Microsoft JhengHei"/>
              </a:rPr>
              <a:t>Microsoft Azure</a:t>
            </a:r>
            <a:endParaRPr sz="1100" b="0" i="0" u="none" strike="noStrike" cap="none">
              <a:solidFill>
                <a:schemeClr val="lt1"/>
              </a:solidFill>
              <a:latin typeface="Arimo"/>
              <a:ea typeface="Arimo"/>
              <a:cs typeface="Arimo"/>
              <a:sym typeface="Arimo"/>
            </a:endParaRPr>
          </a:p>
        </p:txBody>
      </p:sp>
      <p:sp>
        <p:nvSpPr>
          <p:cNvPr id="424" name="Google Shape;424;g2ace526cf60_3_161"/>
          <p:cNvSpPr txBox="1"/>
          <p:nvPr/>
        </p:nvSpPr>
        <p:spPr>
          <a:xfrm>
            <a:off x="647575" y="1789150"/>
            <a:ext cx="37425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66666"/>
              </a:lnSpc>
              <a:spcBef>
                <a:spcPts val="0"/>
              </a:spcBef>
              <a:spcAft>
                <a:spcPts val="0"/>
              </a:spcAft>
              <a:buClr>
                <a:srgbClr val="000000"/>
              </a:buClr>
              <a:buSzPts val="1200"/>
              <a:buFont typeface="Arial"/>
              <a:buNone/>
            </a:pPr>
            <a:r>
              <a:rPr lang="zh-TW" sz="1200" b="0" i="0" u="none" strike="noStrike" cap="none">
                <a:solidFill>
                  <a:schemeClr val="lt1"/>
                </a:solidFill>
                <a:latin typeface="Arimo"/>
                <a:ea typeface="Arimo"/>
                <a:cs typeface="Arimo"/>
                <a:sym typeface="Arimo"/>
              </a:rPr>
              <a:t>‧ 運用品牌識別元素，確保品牌調性一至性連結</a:t>
            </a:r>
            <a:endParaRPr sz="1200" b="0" i="0" u="none" strike="noStrike" cap="none">
              <a:solidFill>
                <a:schemeClr val="lt1"/>
              </a:solidFill>
              <a:latin typeface="Arimo"/>
              <a:ea typeface="Arimo"/>
              <a:cs typeface="Arimo"/>
              <a:sym typeface="Arimo"/>
            </a:endParaRPr>
          </a:p>
          <a:p>
            <a:pPr marL="0" marR="0" lvl="0" indent="0" algn="l" rtl="0">
              <a:lnSpc>
                <a:spcPct val="166666"/>
              </a:lnSpc>
              <a:spcBef>
                <a:spcPts val="0"/>
              </a:spcBef>
              <a:spcAft>
                <a:spcPts val="0"/>
              </a:spcAft>
              <a:buClr>
                <a:srgbClr val="000000"/>
              </a:buClr>
              <a:buSzPts val="1200"/>
              <a:buFont typeface="Arial"/>
              <a:buNone/>
            </a:pPr>
            <a:r>
              <a:rPr lang="zh-TW" sz="1200" b="0" i="0" u="none" strike="noStrike" cap="none">
                <a:solidFill>
                  <a:schemeClr val="lt1"/>
                </a:solidFill>
                <a:latin typeface="Arimo"/>
                <a:ea typeface="Arimo"/>
                <a:cs typeface="Arimo"/>
                <a:sym typeface="Arimo"/>
              </a:rPr>
              <a:t>. 強化企業專業感、提升品牌形象</a:t>
            </a:r>
            <a:endParaRPr sz="1200" b="0" i="0" u="none" strike="noStrike" cap="none">
              <a:solidFill>
                <a:schemeClr val="lt1"/>
              </a:solidFill>
              <a:latin typeface="Arimo"/>
              <a:ea typeface="Arimo"/>
              <a:cs typeface="Arimo"/>
              <a:sym typeface="Arimo"/>
            </a:endParaRPr>
          </a:p>
          <a:p>
            <a:pPr marL="0" marR="0" lvl="0" indent="0" algn="l" rtl="0">
              <a:lnSpc>
                <a:spcPct val="166666"/>
              </a:lnSpc>
              <a:spcBef>
                <a:spcPts val="0"/>
              </a:spcBef>
              <a:spcAft>
                <a:spcPts val="0"/>
              </a:spcAft>
              <a:buClr>
                <a:srgbClr val="000000"/>
              </a:buClr>
              <a:buSzPts val="1200"/>
              <a:buFont typeface="Arial"/>
              <a:buNone/>
            </a:pPr>
            <a:r>
              <a:rPr lang="zh-TW" sz="1200" b="0" i="0" u="none" strike="noStrike" cap="none">
                <a:solidFill>
                  <a:schemeClr val="lt1"/>
                </a:solidFill>
                <a:latin typeface="Arimo"/>
                <a:ea typeface="Arimo"/>
                <a:cs typeface="Arimo"/>
                <a:sym typeface="Arimo"/>
              </a:rPr>
              <a:t>‧ 行動呼籲規劃，增加互動性，引導詢價增強轉換率</a:t>
            </a:r>
            <a:endParaRPr sz="1200" b="0" i="0" u="none" strike="noStrike" cap="none">
              <a:solidFill>
                <a:schemeClr val="lt1"/>
              </a:solidFill>
              <a:latin typeface="Arimo"/>
              <a:ea typeface="Arimo"/>
              <a:cs typeface="Arimo"/>
              <a:sym typeface="Arimo"/>
            </a:endParaRPr>
          </a:p>
        </p:txBody>
      </p:sp>
      <p:sp>
        <p:nvSpPr>
          <p:cNvPr id="425" name="Google Shape;425;g2ace526cf60_3_161"/>
          <p:cNvSpPr txBox="1"/>
          <p:nvPr/>
        </p:nvSpPr>
        <p:spPr>
          <a:xfrm>
            <a:off x="2635418" y="3212096"/>
            <a:ext cx="22557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zh-TW" sz="1900" b="1" i="0" u="none" strike="noStrike" cap="none">
                <a:solidFill>
                  <a:schemeClr val="lt1"/>
                </a:solidFill>
                <a:latin typeface="Arimo"/>
                <a:ea typeface="Arimo"/>
                <a:cs typeface="Arimo"/>
                <a:sym typeface="Arimo"/>
              </a:rPr>
              <a:t>網站管理系統</a:t>
            </a:r>
            <a:endParaRPr sz="1400" b="0" i="0" u="none" strike="noStrike" cap="none">
              <a:solidFill>
                <a:srgbClr val="000000"/>
              </a:solidFill>
              <a:latin typeface="Arial"/>
              <a:ea typeface="Arial"/>
              <a:cs typeface="Arial"/>
              <a:sym typeface="Arial"/>
            </a:endParaRPr>
          </a:p>
        </p:txBody>
      </p:sp>
      <p:sp>
        <p:nvSpPr>
          <p:cNvPr id="426" name="Google Shape;426;g2ace526cf60_3_161"/>
          <p:cNvSpPr txBox="1"/>
          <p:nvPr/>
        </p:nvSpPr>
        <p:spPr>
          <a:xfrm>
            <a:off x="2573335" y="3881604"/>
            <a:ext cx="36453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181818"/>
              </a:lnSpc>
              <a:spcBef>
                <a:spcPts val="0"/>
              </a:spcBef>
              <a:spcAft>
                <a:spcPts val="0"/>
              </a:spcAft>
              <a:buClr>
                <a:srgbClr val="000000"/>
              </a:buClr>
              <a:buSzPts val="1100"/>
              <a:buFont typeface="Arial"/>
              <a:buNone/>
            </a:pPr>
            <a:r>
              <a:rPr lang="zh-TW" sz="1100" b="0" i="0" u="none" strike="noStrike" cap="none">
                <a:solidFill>
                  <a:schemeClr val="lt1"/>
                </a:solidFill>
                <a:latin typeface="Arimo"/>
                <a:ea typeface="Arimo"/>
                <a:cs typeface="Arimo"/>
                <a:sym typeface="Arimo"/>
              </a:rPr>
              <a:t>‧ 前台即可修改新增，</a:t>
            </a:r>
            <a:endParaRPr sz="1100" b="0" i="0" u="none" strike="noStrike" cap="none">
              <a:solidFill>
                <a:schemeClr val="lt1"/>
              </a:solidFill>
              <a:latin typeface="Arimo"/>
              <a:ea typeface="Arimo"/>
              <a:cs typeface="Arimo"/>
              <a:sym typeface="Arimo"/>
            </a:endParaRPr>
          </a:p>
          <a:p>
            <a:pPr marL="0" marR="0" lvl="0" indent="0" algn="l" rtl="0">
              <a:lnSpc>
                <a:spcPct val="181818"/>
              </a:lnSpc>
              <a:spcBef>
                <a:spcPts val="0"/>
              </a:spcBef>
              <a:spcAft>
                <a:spcPts val="0"/>
              </a:spcAft>
              <a:buClr>
                <a:srgbClr val="000000"/>
              </a:buClr>
              <a:buSzPts val="1100"/>
              <a:buFont typeface="Arial"/>
              <a:buNone/>
            </a:pPr>
            <a:r>
              <a:rPr lang="zh-TW" sz="1100" b="0" i="0" u="none" strike="noStrike" cap="none">
                <a:solidFill>
                  <a:schemeClr val="lt1"/>
                </a:solidFill>
                <a:latin typeface="Arimo"/>
                <a:ea typeface="Arimo"/>
                <a:cs typeface="Arimo"/>
                <a:sym typeface="Arimo"/>
              </a:rPr>
              <a:t>  立即瀏覽效率倍增</a:t>
            </a:r>
            <a:endParaRPr sz="1100" b="0" i="0" u="none" strike="noStrike" cap="none">
              <a:solidFill>
                <a:schemeClr val="lt1"/>
              </a:solidFill>
              <a:latin typeface="Arimo"/>
              <a:ea typeface="Arimo"/>
              <a:cs typeface="Arimo"/>
              <a:sym typeface="Arimo"/>
            </a:endParaRPr>
          </a:p>
          <a:p>
            <a:pPr marL="0" marR="0" lvl="0" indent="0" algn="l" rtl="0">
              <a:lnSpc>
                <a:spcPct val="181818"/>
              </a:lnSpc>
              <a:spcBef>
                <a:spcPts val="0"/>
              </a:spcBef>
              <a:spcAft>
                <a:spcPts val="0"/>
              </a:spcAft>
              <a:buClr>
                <a:srgbClr val="000000"/>
              </a:buClr>
              <a:buSzPts val="1100"/>
              <a:buFont typeface="Arial"/>
              <a:buNone/>
            </a:pPr>
            <a:r>
              <a:rPr lang="zh-TW" sz="1100" b="0" i="0" u="none" strike="noStrike" cap="none">
                <a:solidFill>
                  <a:schemeClr val="lt1"/>
                </a:solidFill>
                <a:latin typeface="Arimo"/>
                <a:ea typeface="Arimo"/>
                <a:cs typeface="Arimo"/>
                <a:sym typeface="Arimo"/>
              </a:rPr>
              <a:t>‧ 拖曳式功能，自行組合排列 </a:t>
            </a:r>
            <a:endParaRPr sz="1400" b="0" i="0" u="none" strike="noStrike" cap="none">
              <a:solidFill>
                <a:srgbClr val="000000"/>
              </a:solidFill>
              <a:latin typeface="Arial"/>
              <a:ea typeface="Arial"/>
              <a:cs typeface="Arial"/>
              <a:sym typeface="Arial"/>
            </a:endParaRPr>
          </a:p>
          <a:p>
            <a:pPr marL="0" marR="0" lvl="0" indent="0" algn="l" rtl="0">
              <a:lnSpc>
                <a:spcPct val="181818"/>
              </a:lnSpc>
              <a:spcBef>
                <a:spcPts val="0"/>
              </a:spcBef>
              <a:spcAft>
                <a:spcPts val="0"/>
              </a:spcAft>
              <a:buClr>
                <a:srgbClr val="000000"/>
              </a:buClr>
              <a:buSzPts val="1100"/>
              <a:buFont typeface="Arial"/>
              <a:buNone/>
            </a:pPr>
            <a:r>
              <a:rPr lang="zh-TW" sz="1100" b="0" i="0" u="none" strike="noStrike" cap="none">
                <a:solidFill>
                  <a:schemeClr val="lt1"/>
                </a:solidFill>
                <a:latin typeface="Arimo"/>
                <a:ea typeface="Arimo"/>
                <a:cs typeface="Arimo"/>
                <a:sym typeface="Arimo"/>
              </a:rPr>
              <a:t>‧ SEO優化欄位</a:t>
            </a:r>
            <a:endParaRPr sz="1100" b="0" i="0" u="none" strike="noStrike" cap="none">
              <a:solidFill>
                <a:schemeClr val="lt1"/>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2ace526cf60_3_186"/>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latin typeface="Microsoft JhengHei"/>
                <a:ea typeface="Microsoft JhengHei"/>
                <a:cs typeface="Microsoft JhengHei"/>
                <a:sym typeface="Microsoft JhengHei"/>
              </a:rPr>
              <a:t>競爭對手分析與研究</a:t>
            </a:r>
            <a:endParaRPr>
              <a:latin typeface="Microsoft JhengHei"/>
              <a:ea typeface="Microsoft JhengHei"/>
              <a:cs typeface="Microsoft JhengHei"/>
              <a:sym typeface="Microsoft JhengHei"/>
            </a:endParaRPr>
          </a:p>
        </p:txBody>
      </p:sp>
      <p:sp>
        <p:nvSpPr>
          <p:cNvPr id="432" name="Google Shape;432;g2ace526cf60_3_186"/>
          <p:cNvSpPr txBox="1">
            <a:spLocks noGrp="1"/>
          </p:cNvSpPr>
          <p:nvPr>
            <p:ph type="body" idx="2"/>
          </p:nvPr>
        </p:nvSpPr>
        <p:spPr>
          <a:xfrm>
            <a:off x="268350" y="881650"/>
            <a:ext cx="8607300" cy="3885600"/>
          </a:xfrm>
          <a:prstGeom prst="rect">
            <a:avLst/>
          </a:prstGeom>
          <a:noFill/>
          <a:ln>
            <a:noFill/>
          </a:ln>
        </p:spPr>
        <p:txBody>
          <a:bodyPr spcFirstLastPara="1" wrap="square" lIns="91425" tIns="45700" rIns="91425" bIns="45700" anchor="t" anchorCtr="0">
            <a:normAutofit/>
          </a:bodyPr>
          <a:lstStyle/>
          <a:p>
            <a:pPr marL="0" lvl="0" indent="0" algn="l" rtl="0">
              <a:lnSpc>
                <a:spcPct val="200000"/>
              </a:lnSpc>
              <a:spcBef>
                <a:spcPts val="0"/>
              </a:spcBef>
              <a:spcAft>
                <a:spcPts val="0"/>
              </a:spcAft>
              <a:buClr>
                <a:schemeClr val="dk1"/>
              </a:buClr>
              <a:buSzPts val="1600"/>
              <a:buNone/>
            </a:pPr>
            <a:r>
              <a:rPr lang="zh-TW" sz="1600" b="1" dirty="0">
                <a:latin typeface="Microsoft JhengHei"/>
                <a:ea typeface="Microsoft JhengHei"/>
                <a:cs typeface="Microsoft JhengHei"/>
                <a:sym typeface="Microsoft JhengHei"/>
              </a:rPr>
              <a:t>久大在協助伯佳</a:t>
            </a:r>
            <a:r>
              <a:rPr lang="zh-TW" sz="1600" b="1" dirty="0">
                <a:solidFill>
                  <a:schemeClr val="lt2"/>
                </a:solidFill>
                <a:latin typeface="Microsoft JhengHei"/>
                <a:ea typeface="Microsoft JhengHei"/>
                <a:cs typeface="Microsoft JhengHei"/>
                <a:sym typeface="Microsoft JhengHei"/>
              </a:rPr>
              <a:t>規劃網站前</a:t>
            </a:r>
            <a:r>
              <a:rPr lang="zh-TW" sz="1600" b="1" dirty="0">
                <a:solidFill>
                  <a:schemeClr val="dk1"/>
                </a:solidFill>
                <a:latin typeface="Microsoft JhengHei"/>
                <a:ea typeface="Microsoft JhengHei"/>
                <a:cs typeface="Microsoft JhengHei"/>
                <a:sym typeface="Microsoft JhengHei"/>
              </a:rPr>
              <a:t>會運用第三方工具</a:t>
            </a:r>
            <a:r>
              <a:rPr lang="zh-TW" sz="1600" b="1" dirty="0">
                <a:latin typeface="Microsoft JhengHei"/>
                <a:ea typeface="Microsoft JhengHei"/>
                <a:cs typeface="Microsoft JhengHei"/>
                <a:sym typeface="Microsoft JhengHei"/>
              </a:rPr>
              <a:t>：</a:t>
            </a:r>
            <a:endParaRPr dirty="0">
              <a:latin typeface="Microsoft JhengHei"/>
              <a:ea typeface="Microsoft JhengHei"/>
              <a:cs typeface="Microsoft JhengHei"/>
              <a:sym typeface="Microsoft JhengHei"/>
            </a:endParaRPr>
          </a:p>
          <a:p>
            <a:pPr marL="342900" lvl="0" indent="-342900" algn="l" rtl="0">
              <a:lnSpc>
                <a:spcPct val="250000"/>
              </a:lnSpc>
              <a:spcBef>
                <a:spcPts val="0"/>
              </a:spcBef>
              <a:spcAft>
                <a:spcPts val="0"/>
              </a:spcAft>
              <a:buClr>
                <a:schemeClr val="dk1"/>
              </a:buClr>
              <a:buSzPts val="1600"/>
              <a:buFont typeface="Arial"/>
              <a:buChar char="•"/>
            </a:pPr>
            <a:r>
              <a:rPr lang="zh-TW" sz="1600" b="1" dirty="0">
                <a:solidFill>
                  <a:schemeClr val="dk1"/>
                </a:solidFill>
                <a:latin typeface="Microsoft JhengHei"/>
                <a:ea typeface="Microsoft JhengHei"/>
                <a:cs typeface="Microsoft JhengHei"/>
                <a:sym typeface="Microsoft JhengHei"/>
              </a:rPr>
              <a:t>檢視競爭對手全球關鍵字曝光現況</a:t>
            </a:r>
            <a:r>
              <a:rPr lang="zh-TW" dirty="0">
                <a:latin typeface="Microsoft JhengHei"/>
                <a:ea typeface="Microsoft JhengHei"/>
                <a:cs typeface="Microsoft JhengHei"/>
                <a:sym typeface="Microsoft JhengHei"/>
              </a:rPr>
              <a:t>(國內、國外)</a:t>
            </a:r>
            <a:endParaRPr dirty="0">
              <a:latin typeface="Microsoft JhengHei"/>
              <a:ea typeface="Microsoft JhengHei"/>
              <a:cs typeface="Microsoft JhengHei"/>
              <a:sym typeface="Microsoft JhengHei"/>
            </a:endParaRPr>
          </a:p>
          <a:p>
            <a:pPr marL="342900" lvl="0" indent="-342900" algn="l" rtl="0">
              <a:lnSpc>
                <a:spcPct val="250000"/>
              </a:lnSpc>
              <a:spcBef>
                <a:spcPts val="0"/>
              </a:spcBef>
              <a:spcAft>
                <a:spcPts val="0"/>
              </a:spcAft>
              <a:buClr>
                <a:schemeClr val="dk1"/>
              </a:buClr>
              <a:buSzPts val="1600"/>
              <a:buFont typeface="Microsoft JhengHei"/>
              <a:buChar char="•"/>
            </a:pPr>
            <a:r>
              <a:rPr lang="zh-TW" sz="1600" b="1" dirty="0">
                <a:latin typeface="Microsoft JhengHei"/>
                <a:ea typeface="Microsoft JhengHei"/>
                <a:cs typeface="Microsoft JhengHei"/>
                <a:sym typeface="Microsoft JhengHei"/>
              </a:rPr>
              <a:t>分析競爭對手網頁 </a:t>
            </a:r>
            <a:endParaRPr sz="1600" b="1" dirty="0">
              <a:latin typeface="Microsoft JhengHei"/>
              <a:ea typeface="Microsoft JhengHei"/>
              <a:cs typeface="Microsoft JhengHei"/>
              <a:sym typeface="Microsoft JhengHei"/>
            </a:endParaRPr>
          </a:p>
          <a:p>
            <a:pPr marL="0" lvl="0" indent="0" algn="l" rtl="0">
              <a:lnSpc>
                <a:spcPct val="160000"/>
              </a:lnSpc>
              <a:spcBef>
                <a:spcPts val="0"/>
              </a:spcBef>
              <a:spcAft>
                <a:spcPts val="0"/>
              </a:spcAft>
              <a:buClr>
                <a:schemeClr val="dk1"/>
              </a:buClr>
              <a:buSzPts val="1600"/>
              <a:buNone/>
            </a:pPr>
            <a:endParaRPr lang="en-US" altLang="zh-TW" sz="1400" b="1" dirty="0">
              <a:solidFill>
                <a:srgbClr val="FF0000"/>
              </a:solidFill>
              <a:latin typeface="Microsoft JhengHei"/>
              <a:ea typeface="Microsoft JhengHei"/>
              <a:cs typeface="Microsoft JhengHei"/>
              <a:sym typeface="Microsoft JhengHei"/>
            </a:endParaRPr>
          </a:p>
          <a:p>
            <a:pPr marL="0" lvl="0" indent="0" algn="l" rtl="0">
              <a:lnSpc>
                <a:spcPct val="160000"/>
              </a:lnSpc>
              <a:spcBef>
                <a:spcPts val="0"/>
              </a:spcBef>
              <a:spcAft>
                <a:spcPts val="0"/>
              </a:spcAft>
              <a:buClr>
                <a:schemeClr val="dk1"/>
              </a:buClr>
              <a:buSzPts val="1600"/>
              <a:buNone/>
            </a:pPr>
            <a:r>
              <a:rPr lang="zh-TW" sz="1400" b="1" dirty="0">
                <a:solidFill>
                  <a:srgbClr val="FF0000"/>
                </a:solidFill>
                <a:latin typeface="Microsoft JhengHei"/>
                <a:ea typeface="Microsoft JhengHei"/>
                <a:cs typeface="Microsoft JhengHei"/>
                <a:sym typeface="Microsoft JhengHei"/>
              </a:rPr>
              <a:t>目的</a:t>
            </a:r>
            <a:r>
              <a:rPr lang="zh-TW" sz="1400" dirty="0">
                <a:solidFill>
                  <a:schemeClr val="dk1"/>
                </a:solidFill>
                <a:latin typeface="Microsoft JhengHei"/>
                <a:ea typeface="Microsoft JhengHei"/>
                <a:cs typeface="Microsoft JhengHei"/>
                <a:sym typeface="Microsoft JhengHei"/>
              </a:rPr>
              <a:t>：</a:t>
            </a:r>
            <a:r>
              <a:rPr lang="zh-TW" sz="1400" b="1" dirty="0">
                <a:solidFill>
                  <a:schemeClr val="lt2"/>
                </a:solidFill>
                <a:latin typeface="Microsoft JhengHei"/>
                <a:ea typeface="Microsoft JhengHei"/>
                <a:cs typeface="Microsoft JhengHei"/>
                <a:sym typeface="Microsoft JhengHei"/>
              </a:rPr>
              <a:t>幫助伯佳展現新形象，呈現整廠規劃及解決方案之服務能力，讓伯佳可於多個網站中脫穎而出。</a:t>
            </a:r>
            <a:endParaRPr sz="1400" b="1" dirty="0">
              <a:solidFill>
                <a:schemeClr val="lt2"/>
              </a:solidFill>
              <a:latin typeface="Microsoft JhengHei"/>
              <a:ea typeface="Microsoft JhengHei"/>
              <a:cs typeface="Microsoft JhengHei"/>
              <a:sym typeface="Microsoft JhengHei"/>
            </a:endParaRPr>
          </a:p>
          <a:p>
            <a:pPr marL="0" lvl="0" indent="0" algn="l" rtl="0">
              <a:lnSpc>
                <a:spcPct val="160000"/>
              </a:lnSpc>
              <a:spcBef>
                <a:spcPts val="0"/>
              </a:spcBef>
              <a:spcAft>
                <a:spcPts val="0"/>
              </a:spcAft>
              <a:buClr>
                <a:schemeClr val="dk1"/>
              </a:buClr>
              <a:buSzPts val="1600"/>
              <a:buNone/>
            </a:pPr>
            <a:r>
              <a:rPr lang="zh-TW" sz="1400" dirty="0">
                <a:latin typeface="Microsoft JhengHei"/>
                <a:ea typeface="Microsoft JhengHei"/>
                <a:cs typeface="Microsoft JhengHei"/>
                <a:sym typeface="Microsoft JhengHei"/>
              </a:rPr>
              <a:t>使用者在看網頁時不是只有看一間公司的網頁，而是很多間一起比，如何在這個時候凸顯出公司的不同，</a:t>
            </a:r>
            <a:endParaRPr sz="1400" dirty="0">
              <a:latin typeface="Microsoft JhengHei"/>
              <a:ea typeface="Microsoft JhengHei"/>
              <a:cs typeface="Microsoft JhengHei"/>
              <a:sym typeface="Microsoft JhengHei"/>
            </a:endParaRPr>
          </a:p>
          <a:p>
            <a:pPr marL="0" lvl="0" indent="0" algn="l" rtl="0">
              <a:lnSpc>
                <a:spcPct val="160000"/>
              </a:lnSpc>
              <a:spcBef>
                <a:spcPts val="0"/>
              </a:spcBef>
              <a:spcAft>
                <a:spcPts val="0"/>
              </a:spcAft>
              <a:buClr>
                <a:schemeClr val="dk1"/>
              </a:buClr>
              <a:buSzPts val="1600"/>
              <a:buNone/>
            </a:pPr>
            <a:r>
              <a:rPr lang="zh-TW" sz="1400" dirty="0">
                <a:latin typeface="Microsoft JhengHei"/>
                <a:ea typeface="Microsoft JhengHei"/>
                <a:cs typeface="Microsoft JhengHei"/>
                <a:sym typeface="Microsoft JhengHei"/>
              </a:rPr>
              <a:t>在製作網站時就必須跟各競爭對手的網站相比。</a:t>
            </a:r>
            <a:endParaRPr sz="1400" dirty="0">
              <a:latin typeface="Microsoft JhengHei"/>
              <a:ea typeface="Microsoft JhengHei"/>
              <a:cs typeface="Microsoft JhengHei"/>
              <a:sym typeface="Microsoft JhengHei"/>
            </a:endParaRPr>
          </a:p>
        </p:txBody>
      </p:sp>
      <p:sp>
        <p:nvSpPr>
          <p:cNvPr id="433" name="Google Shape;433;g2ace526cf60_3_186"/>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2"/>
              </a:buClr>
              <a:buSzPts val="900"/>
              <a:buFont typeface="Arimo"/>
              <a:buNone/>
            </a:pPr>
            <a:fld id="{00000000-1234-1234-1234-123412341234}" type="slidenum">
              <a:rPr lang="en-US" altLang="zh-TW"/>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c4911d43df_0_584"/>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13</a:t>
            </a:fld>
            <a:endParaRPr/>
          </a:p>
        </p:txBody>
      </p:sp>
      <p:graphicFrame>
        <p:nvGraphicFramePr>
          <p:cNvPr id="439" name="Google Shape;439;g2c4911d43df_0_584"/>
          <p:cNvGraphicFramePr/>
          <p:nvPr>
            <p:extLst>
              <p:ext uri="{D42A27DB-BD31-4B8C-83A1-F6EECF244321}">
                <p14:modId xmlns:p14="http://schemas.microsoft.com/office/powerpoint/2010/main" val="3750013109"/>
              </p:ext>
            </p:extLst>
          </p:nvPr>
        </p:nvGraphicFramePr>
        <p:xfrm>
          <a:off x="90963" y="1459876"/>
          <a:ext cx="8908797" cy="2859605"/>
        </p:xfrm>
        <a:graphic>
          <a:graphicData uri="http://schemas.openxmlformats.org/drawingml/2006/table">
            <a:tbl>
              <a:tblPr firstRow="1" bandRow="1">
                <a:noFill/>
                <a:tableStyleId>{9786EA06-16DE-40E2-8F19-2E815E5B93EE}</a:tableStyleId>
              </a:tblPr>
              <a:tblGrid>
                <a:gridCol w="821707">
                  <a:extLst>
                    <a:ext uri="{9D8B030D-6E8A-4147-A177-3AD203B41FA5}">
                      <a16:colId xmlns:a16="http://schemas.microsoft.com/office/drawing/2014/main" val="20000"/>
                    </a:ext>
                  </a:extLst>
                </a:gridCol>
                <a:gridCol w="808709">
                  <a:extLst>
                    <a:ext uri="{9D8B030D-6E8A-4147-A177-3AD203B41FA5}">
                      <a16:colId xmlns:a16="http://schemas.microsoft.com/office/drawing/2014/main" val="20002"/>
                    </a:ext>
                  </a:extLst>
                </a:gridCol>
                <a:gridCol w="808709">
                  <a:extLst>
                    <a:ext uri="{9D8B030D-6E8A-4147-A177-3AD203B41FA5}">
                      <a16:colId xmlns:a16="http://schemas.microsoft.com/office/drawing/2014/main" val="20003"/>
                    </a:ext>
                  </a:extLst>
                </a:gridCol>
                <a:gridCol w="808709">
                  <a:extLst>
                    <a:ext uri="{9D8B030D-6E8A-4147-A177-3AD203B41FA5}">
                      <a16:colId xmlns:a16="http://schemas.microsoft.com/office/drawing/2014/main" val="20004"/>
                    </a:ext>
                  </a:extLst>
                </a:gridCol>
                <a:gridCol w="808709">
                  <a:extLst>
                    <a:ext uri="{9D8B030D-6E8A-4147-A177-3AD203B41FA5}">
                      <a16:colId xmlns:a16="http://schemas.microsoft.com/office/drawing/2014/main" val="20005"/>
                    </a:ext>
                  </a:extLst>
                </a:gridCol>
                <a:gridCol w="808709">
                  <a:extLst>
                    <a:ext uri="{9D8B030D-6E8A-4147-A177-3AD203B41FA5}">
                      <a16:colId xmlns:a16="http://schemas.microsoft.com/office/drawing/2014/main" val="20006"/>
                    </a:ext>
                  </a:extLst>
                </a:gridCol>
                <a:gridCol w="808709">
                  <a:extLst>
                    <a:ext uri="{9D8B030D-6E8A-4147-A177-3AD203B41FA5}">
                      <a16:colId xmlns:a16="http://schemas.microsoft.com/office/drawing/2014/main" val="20007"/>
                    </a:ext>
                  </a:extLst>
                </a:gridCol>
                <a:gridCol w="808709">
                  <a:extLst>
                    <a:ext uri="{9D8B030D-6E8A-4147-A177-3AD203B41FA5}">
                      <a16:colId xmlns:a16="http://schemas.microsoft.com/office/drawing/2014/main" val="20008"/>
                    </a:ext>
                  </a:extLst>
                </a:gridCol>
                <a:gridCol w="808709">
                  <a:extLst>
                    <a:ext uri="{9D8B030D-6E8A-4147-A177-3AD203B41FA5}">
                      <a16:colId xmlns:a16="http://schemas.microsoft.com/office/drawing/2014/main" val="20009"/>
                    </a:ext>
                  </a:extLst>
                </a:gridCol>
                <a:gridCol w="808709">
                  <a:extLst>
                    <a:ext uri="{9D8B030D-6E8A-4147-A177-3AD203B41FA5}">
                      <a16:colId xmlns:a16="http://schemas.microsoft.com/office/drawing/2014/main" val="20010"/>
                    </a:ext>
                  </a:extLst>
                </a:gridCol>
                <a:gridCol w="808709">
                  <a:extLst>
                    <a:ext uri="{9D8B030D-6E8A-4147-A177-3AD203B41FA5}">
                      <a16:colId xmlns:a16="http://schemas.microsoft.com/office/drawing/2014/main" val="20011"/>
                    </a:ext>
                  </a:extLst>
                </a:gridCol>
              </a:tblGrid>
              <a:tr h="738600">
                <a:tc>
                  <a:txBody>
                    <a:bodyPr/>
                    <a:lstStyle/>
                    <a:p>
                      <a:pPr marL="0" marR="0" lvl="0" indent="0" algn="ctr" rtl="0">
                        <a:lnSpc>
                          <a:spcPct val="100000"/>
                        </a:lnSpc>
                        <a:spcBef>
                          <a:spcPts val="0"/>
                        </a:spcBef>
                        <a:spcAft>
                          <a:spcPts val="0"/>
                        </a:spcAft>
                        <a:buClr>
                          <a:srgbClr val="000000"/>
                        </a:buClr>
                        <a:buSzPts val="1200"/>
                        <a:buFont typeface="Arial"/>
                        <a:buNone/>
                      </a:pPr>
                      <a:r>
                        <a:rPr lang="zh-TW" sz="1200" b="0" u="none" strike="noStrike" cap="none">
                          <a:solidFill>
                            <a:schemeClr val="dk1"/>
                          </a:solidFill>
                          <a:latin typeface="Microsoft JhengHei"/>
                          <a:ea typeface="Microsoft JhengHei"/>
                          <a:cs typeface="Microsoft JhengHei"/>
                          <a:sym typeface="Microsoft JhengHei"/>
                        </a:rPr>
                        <a:t>品牌</a:t>
                      </a:r>
                      <a:endParaRPr sz="1200" b="0" u="none" strike="noStrike" cap="none">
                        <a:solidFill>
                          <a:schemeClr val="dk1"/>
                        </a:solidFill>
                        <a:latin typeface="Microsoft JhengHei"/>
                        <a:ea typeface="Microsoft JhengHei"/>
                        <a:cs typeface="Microsoft JhengHei"/>
                        <a:sym typeface="Microsoft JhengHei"/>
                      </a:endParaRPr>
                    </a:p>
                  </a:txBody>
                  <a:tcPr marL="91425" marR="91425" marT="91425" marB="91425" anchor="ctr">
                    <a:lnR w="12700" cap="flat" cmpd="sng">
                      <a:solidFill>
                        <a:schemeClr val="lt1"/>
                      </a:solidFill>
                      <a:prstDash val="solid"/>
                      <a:round/>
                      <a:headEnd type="none" w="sm" len="sm"/>
                      <a:tailEnd type="none" w="sm" len="sm"/>
                    </a:lnR>
                  </a:tcPr>
                </a:tc>
                <a:tc>
                  <a:txBody>
                    <a:bodyPr/>
                    <a:lstStyle/>
                    <a:p>
                      <a:pPr marL="0" lvl="0" indent="0" algn="ctr" rtl="0">
                        <a:spcBef>
                          <a:spcPts val="0"/>
                        </a:spcBef>
                        <a:spcAft>
                          <a:spcPts val="0"/>
                        </a:spcAft>
                        <a:buNone/>
                      </a:pPr>
                      <a:r>
                        <a:rPr lang="zh-TW" sz="1200" b="0" u="sng" dirty="0">
                          <a:solidFill>
                            <a:schemeClr val="hlink"/>
                          </a:solidFill>
                          <a:latin typeface="Roboto"/>
                          <a:ea typeface="Roboto"/>
                          <a:cs typeface="Roboto"/>
                          <a:sym typeface="Roboto"/>
                          <a:hlinkClick r:id="rId3"/>
                        </a:rPr>
                        <a:t>Polymechplast</a:t>
                      </a:r>
                      <a:endParaRPr sz="1200" dirty="0"/>
                    </a:p>
                  </a:txBody>
                  <a:tcPr marL="91425" marR="91425" marT="91425" marB="91425"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b="0" u="sng" dirty="0">
                          <a:solidFill>
                            <a:schemeClr val="hlink"/>
                          </a:solidFill>
                          <a:latin typeface="Roboto"/>
                          <a:ea typeface="Roboto"/>
                          <a:cs typeface="Roboto"/>
                          <a:sym typeface="Roboto"/>
                          <a:hlinkClick r:id="rId4"/>
                        </a:rPr>
                        <a:t>Jiangsu victor</a:t>
                      </a:r>
                      <a:endParaRPr sz="1200"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000" b="0" u="sng" dirty="0">
                          <a:solidFill>
                            <a:schemeClr val="hlink"/>
                          </a:solidFill>
                          <a:latin typeface="Roboto"/>
                          <a:ea typeface="Roboto"/>
                          <a:cs typeface="Roboto"/>
                          <a:sym typeface="Roboto"/>
                          <a:hlinkClick r:id="rId5"/>
                        </a:rPr>
                        <a:t>GOLFANG</a:t>
                      </a:r>
                      <a:endParaRPr sz="1000"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b="0" u="sng" dirty="0">
                          <a:solidFill>
                            <a:schemeClr val="hlink"/>
                          </a:solidFill>
                          <a:latin typeface="Roboto"/>
                          <a:ea typeface="Roboto"/>
                          <a:cs typeface="Roboto"/>
                          <a:sym typeface="Roboto"/>
                          <a:hlinkClick r:id="rId6"/>
                        </a:rPr>
                        <a:t>BLOW ENTERPRISES</a:t>
                      </a:r>
                      <a:endParaRPr sz="1200"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b="0" u="sng">
                          <a:solidFill>
                            <a:schemeClr val="hlink"/>
                          </a:solidFill>
                          <a:latin typeface="Roboto"/>
                          <a:ea typeface="Roboto"/>
                          <a:cs typeface="Roboto"/>
                          <a:sym typeface="Roboto"/>
                          <a:hlinkClick r:id="rId7"/>
                        </a:rPr>
                        <a:t>Jomar Corp</a:t>
                      </a:r>
                      <a:endParaRPr sz="1200" b="0">
                        <a:solidFill>
                          <a:schemeClr val="dk1"/>
                        </a:solidFill>
                        <a:latin typeface="Roboto"/>
                        <a:ea typeface="Roboto"/>
                        <a:cs typeface="Roboto"/>
                        <a:sym typeface="Roboto"/>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b="0" u="sng" dirty="0">
                          <a:solidFill>
                            <a:schemeClr val="hlink"/>
                          </a:solidFill>
                          <a:latin typeface="Roboto"/>
                          <a:ea typeface="Roboto"/>
                          <a:cs typeface="Roboto"/>
                          <a:sym typeface="Roboto"/>
                          <a:hlinkClick r:id="rId8"/>
                        </a:rPr>
                        <a:t>Chia Ming</a:t>
                      </a:r>
                      <a:endParaRPr sz="1200"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b="0" u="sng" dirty="0">
                          <a:solidFill>
                            <a:schemeClr val="hlink"/>
                          </a:solidFill>
                          <a:latin typeface="Roboto"/>
                          <a:ea typeface="Roboto"/>
                          <a:cs typeface="Roboto"/>
                          <a:sym typeface="Roboto"/>
                          <a:hlinkClick r:id="rId9"/>
                        </a:rPr>
                        <a:t>Graham </a:t>
                      </a:r>
                      <a:r>
                        <a:rPr lang="zh-TW" sz="1000" b="0" u="sng" dirty="0">
                          <a:solidFill>
                            <a:schemeClr val="hlink"/>
                          </a:solidFill>
                          <a:latin typeface="Roboto"/>
                          <a:ea typeface="Roboto"/>
                          <a:cs typeface="Roboto"/>
                          <a:sym typeface="Roboto"/>
                          <a:hlinkClick r:id="rId9"/>
                        </a:rPr>
                        <a:t>Engineering</a:t>
                      </a:r>
                      <a:endParaRPr sz="1000"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b="0" u="sng" dirty="0">
                          <a:solidFill>
                            <a:schemeClr val="hlink"/>
                          </a:solidFill>
                          <a:latin typeface="Roboto"/>
                          <a:ea typeface="Roboto"/>
                          <a:cs typeface="Roboto"/>
                          <a:sym typeface="Roboto"/>
                          <a:hlinkClick r:id="rId10"/>
                        </a:rPr>
                        <a:t>JSW</a:t>
                      </a:r>
                      <a:endParaRPr sz="1200"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b="0" u="sng" dirty="0">
                          <a:solidFill>
                            <a:schemeClr val="hlink"/>
                          </a:solidFill>
                          <a:latin typeface="Roboto"/>
                          <a:ea typeface="Roboto"/>
                          <a:cs typeface="Roboto"/>
                          <a:sym typeface="Roboto"/>
                          <a:hlinkClick r:id="rId11"/>
                        </a:rPr>
                        <a:t>ARBURG</a:t>
                      </a:r>
                      <a:endParaRPr sz="1200"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b="0" u="sng" dirty="0">
                          <a:solidFill>
                            <a:schemeClr val="hlink"/>
                          </a:solidFill>
                          <a:latin typeface="Roboto"/>
                          <a:ea typeface="Roboto"/>
                          <a:cs typeface="Roboto"/>
                          <a:sym typeface="Roboto"/>
                          <a:hlinkClick r:id="rId12"/>
                        </a:rPr>
                        <a:t>Sidel</a:t>
                      </a:r>
                      <a:endParaRPr sz="1200"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580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總部</a:t>
                      </a:r>
                      <a:endParaRPr sz="1200" u="none" strike="noStrike" cap="none">
                        <a:latin typeface="Microsoft JhengHei"/>
                        <a:ea typeface="Microsoft JhengHei"/>
                        <a:cs typeface="Microsoft JhengHei"/>
                        <a:sym typeface="Microsoft JhengHei"/>
                      </a:endParaRPr>
                    </a:p>
                  </a:txBody>
                  <a:tcPr marL="91425" marR="91425" marT="91425" marB="91425" anchor="ctr">
                    <a:lnR w="12700" cap="flat" cmpd="sng">
                      <a:solidFill>
                        <a:schemeClr val="lt1"/>
                      </a:solidFill>
                      <a:prstDash val="solid"/>
                      <a:round/>
                      <a:headEnd type="none" w="sm" len="sm"/>
                      <a:tailEnd type="none" w="sm" len="sm"/>
                    </a:lnR>
                  </a:tcPr>
                </a:tc>
                <a:tc>
                  <a:txBody>
                    <a:bodyPr/>
                    <a:lstStyle/>
                    <a:p>
                      <a:pPr marL="0" lvl="0" indent="0" algn="ctr" rtl="0">
                        <a:spcBef>
                          <a:spcPts val="0"/>
                        </a:spcBef>
                        <a:spcAft>
                          <a:spcPts val="0"/>
                        </a:spcAft>
                        <a:buNone/>
                      </a:pPr>
                      <a:r>
                        <a:rPr lang="zh-TW" sz="1100"/>
                        <a:t>印度</a:t>
                      </a:r>
                      <a:endParaRPr sz="1100"/>
                    </a:p>
                  </a:txBody>
                  <a:tcPr marL="91425" marR="91425" marT="91425" marB="91425"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lgn="ctr">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100"/>
                        <a:t>中國</a:t>
                      </a:r>
                      <a:endParaRPr sz="110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t>台灣</a:t>
                      </a:r>
                      <a:endParaRPr sz="120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100"/>
                        <a:t>印度</a:t>
                      </a:r>
                      <a:endParaRPr sz="110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100"/>
                        <a:t>美國</a:t>
                      </a:r>
                      <a:endParaRPr sz="110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100"/>
                        <a:t>台灣</a:t>
                      </a:r>
                      <a:endParaRPr sz="110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100"/>
                        <a:t>美國</a:t>
                      </a:r>
                      <a:endParaRPr sz="110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100" dirty="0"/>
                        <a:t>日本</a:t>
                      </a:r>
                      <a:endParaRPr sz="1100"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100"/>
                        <a:t>德國</a:t>
                      </a:r>
                      <a:endParaRPr sz="110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100"/>
                        <a:t>瑞士</a:t>
                      </a:r>
                      <a:endParaRPr sz="110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580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Google</a:t>
                      </a:r>
                      <a:endParaRPr sz="12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自然搜尋</a:t>
                      </a:r>
                      <a:endParaRPr sz="12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曝光</a:t>
                      </a:r>
                      <a:endParaRPr sz="1200" u="none" strike="noStrike" cap="none">
                        <a:latin typeface="Microsoft JhengHei"/>
                        <a:ea typeface="Microsoft JhengHei"/>
                        <a:cs typeface="Microsoft JhengHei"/>
                        <a:sym typeface="Microsoft JhengHei"/>
                      </a:endParaRPr>
                    </a:p>
                  </a:txBody>
                  <a:tcPr marL="91425" marR="91425" marT="91425" marB="91425" anchor="ctr">
                    <a:lnR w="12700" cap="flat" cmpd="sng">
                      <a:solidFill>
                        <a:schemeClr val="lt1"/>
                      </a:solidFill>
                      <a:prstDash val="solid"/>
                      <a:round/>
                      <a:headEnd type="none" w="sm" len="sm"/>
                      <a:tailEnd type="none" w="sm" len="sm"/>
                    </a:lnR>
                  </a:tcPr>
                </a:tc>
                <a:tc>
                  <a:txBody>
                    <a:bodyPr/>
                    <a:lstStyle/>
                    <a:p>
                      <a:pPr marL="0" lvl="0" indent="0" algn="ctr" rtl="0">
                        <a:spcBef>
                          <a:spcPts val="0"/>
                        </a:spcBef>
                        <a:spcAft>
                          <a:spcPts val="0"/>
                        </a:spcAft>
                        <a:buNone/>
                      </a:pPr>
                      <a:r>
                        <a:rPr lang="zh-TW" sz="1200">
                          <a:latin typeface="Roboto"/>
                          <a:ea typeface="Roboto"/>
                          <a:cs typeface="Roboto"/>
                          <a:sym typeface="Roboto"/>
                        </a:rPr>
                        <a:t>42</a:t>
                      </a:r>
                      <a:endParaRPr/>
                    </a:p>
                  </a:txBody>
                  <a:tcPr marL="91425" marR="91425" marT="91425" marB="91425"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lgn="ctr">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Roboto"/>
                          <a:ea typeface="Roboto"/>
                          <a:cs typeface="Roboto"/>
                          <a:sym typeface="Roboto"/>
                        </a:rPr>
                        <a:t>64</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a:t>73</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dirty="0">
                          <a:latin typeface="Roboto"/>
                          <a:ea typeface="Roboto"/>
                          <a:cs typeface="Roboto"/>
                          <a:sym typeface="Roboto"/>
                        </a:rPr>
                        <a:t>88</a:t>
                      </a:r>
                      <a:endParaRPr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Roboto"/>
                          <a:ea typeface="Roboto"/>
                          <a:cs typeface="Roboto"/>
                          <a:sym typeface="Roboto"/>
                        </a:rPr>
                        <a:t>370</a:t>
                      </a:r>
                      <a:endParaRPr sz="1200">
                        <a:latin typeface="Roboto"/>
                        <a:ea typeface="Roboto"/>
                        <a:cs typeface="Roboto"/>
                        <a:sym typeface="Roboto"/>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Roboto"/>
                          <a:ea typeface="Roboto"/>
                          <a:cs typeface="Roboto"/>
                          <a:sym typeface="Roboto"/>
                        </a:rPr>
                        <a:t>523</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Roboto"/>
                          <a:ea typeface="Roboto"/>
                          <a:cs typeface="Roboto"/>
                          <a:sym typeface="Roboto"/>
                        </a:rPr>
                        <a:t>560</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Roboto"/>
                          <a:ea typeface="Roboto"/>
                          <a:cs typeface="Roboto"/>
                          <a:sym typeface="Roboto"/>
                        </a:rPr>
                        <a:t>2,547</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dirty="0">
                          <a:latin typeface="Roboto"/>
                          <a:ea typeface="Roboto"/>
                          <a:cs typeface="Roboto"/>
                          <a:sym typeface="Roboto"/>
                        </a:rPr>
                        <a:t>5,011</a:t>
                      </a:r>
                      <a:endParaRPr dirty="0"/>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Roboto"/>
                          <a:ea typeface="Roboto"/>
                          <a:cs typeface="Roboto"/>
                          <a:sym typeface="Roboto"/>
                        </a:rPr>
                        <a:t>7,226</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5802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Google</a:t>
                      </a:r>
                      <a:endParaRPr sz="12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付費廣告</a:t>
                      </a:r>
                      <a:endParaRPr sz="1200" u="none" strike="noStrike" cap="none">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曝光</a:t>
                      </a:r>
                      <a:endParaRPr sz="1200" u="sng" strike="noStrike" cap="none">
                        <a:latin typeface="Microsoft JhengHei"/>
                        <a:ea typeface="Microsoft JhengHei"/>
                        <a:cs typeface="Microsoft JhengHei"/>
                        <a:sym typeface="Microsoft JhengHei"/>
                      </a:endParaRPr>
                    </a:p>
                  </a:txBody>
                  <a:tcPr marL="91425" marR="91425" marT="91425" marB="91425" anchor="ctr">
                    <a:lnR w="12700" cap="flat" cmpd="sng">
                      <a:solidFill>
                        <a:schemeClr val="lt1"/>
                      </a:solidFill>
                      <a:prstDash val="solid"/>
                      <a:round/>
                      <a:headEnd type="none" w="sm" len="sm"/>
                      <a:tailEnd type="none" w="sm" len="sm"/>
                    </a:lnR>
                  </a:tcPr>
                </a:tc>
                <a:tc>
                  <a:txBody>
                    <a:bodyPr/>
                    <a:lstStyle/>
                    <a:p>
                      <a:pPr marL="0" lvl="0" indent="0" algn="ctr" rtl="0">
                        <a:spcBef>
                          <a:spcPts val="0"/>
                        </a:spcBef>
                        <a:spcAft>
                          <a:spcPts val="0"/>
                        </a:spcAft>
                        <a:buNone/>
                      </a:pPr>
                      <a:r>
                        <a:rPr lang="zh-TW" sz="1200" dirty="0">
                          <a:latin typeface="Microsoft JhengHei"/>
                          <a:ea typeface="Microsoft JhengHei"/>
                          <a:cs typeface="Microsoft JhengHei"/>
                          <a:sym typeface="Microsoft JhengHei"/>
                        </a:rPr>
                        <a:t>0</a:t>
                      </a:r>
                      <a:endParaRPr dirty="0"/>
                    </a:p>
                  </a:txBody>
                  <a:tcPr marL="91425" marR="91425" marT="91425" marB="91425"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lgn="ctr">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Microsoft JhengHei"/>
                          <a:ea typeface="Microsoft JhengHei"/>
                          <a:cs typeface="Microsoft JhengHei"/>
                          <a:sym typeface="Microsoft JhengHei"/>
                        </a:rPr>
                        <a:t>0</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Microsoft JhengHei"/>
                          <a:ea typeface="Microsoft JhengHei"/>
                          <a:cs typeface="Microsoft JhengHei"/>
                          <a:sym typeface="Microsoft JhengHei"/>
                        </a:rPr>
                        <a:t>0</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Microsoft JhengHei"/>
                          <a:ea typeface="Microsoft JhengHei"/>
                          <a:cs typeface="Microsoft JhengHei"/>
                          <a:sym typeface="Microsoft JhengHei"/>
                        </a:rPr>
                        <a:t>0</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Microsoft JhengHei"/>
                          <a:ea typeface="Microsoft JhengHei"/>
                          <a:cs typeface="Microsoft JhengHei"/>
                          <a:sym typeface="Microsoft JhengHei"/>
                        </a:rPr>
                        <a:t>0</a:t>
                      </a:r>
                      <a:endParaRPr sz="1200">
                        <a:latin typeface="Microsoft JhengHei"/>
                        <a:ea typeface="Microsoft JhengHei"/>
                        <a:cs typeface="Microsoft JhengHei"/>
                        <a:sym typeface="Microsoft JhengHei"/>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zh-TW" sz="1200">
                          <a:latin typeface="Microsoft JhengHei"/>
                          <a:ea typeface="Microsoft JhengHei"/>
                          <a:cs typeface="Microsoft JhengHei"/>
                          <a:sym typeface="Microsoft JhengHei"/>
                        </a:rPr>
                        <a:t>0</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a:t>5</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zh-TW" sz="1200">
                          <a:latin typeface="Microsoft JhengHei"/>
                          <a:ea typeface="Microsoft JhengHei"/>
                          <a:cs typeface="Microsoft JhengHei"/>
                          <a:sym typeface="Microsoft JhengHei"/>
                        </a:rPr>
                        <a:t>0</a:t>
                      </a:r>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zh-TW" sz="1200">
                          <a:latin typeface="Microsoft JhengHei"/>
                          <a:ea typeface="Microsoft JhengHei"/>
                          <a:cs typeface="Microsoft JhengHei"/>
                          <a:sym typeface="Microsoft JhengHei"/>
                        </a:rPr>
                        <a:t>2</a:t>
                      </a:r>
                      <a:endParaRPr sz="1200" u="none" strike="noStrike" cap="none">
                        <a:latin typeface="Microsoft JhengHei"/>
                        <a:ea typeface="Microsoft JhengHei"/>
                        <a:cs typeface="Microsoft JhengHei"/>
                        <a:sym typeface="Microsoft JhengHei"/>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zh-TW" sz="1200" dirty="0">
                          <a:latin typeface="Microsoft JhengHei"/>
                          <a:ea typeface="Microsoft JhengHei"/>
                          <a:cs typeface="Microsoft JhengHei"/>
                          <a:sym typeface="Microsoft JhengHei"/>
                        </a:rPr>
                        <a:t>0</a:t>
                      </a:r>
                      <a:endParaRPr sz="1200" u="none" strike="noStrike" cap="none" dirty="0">
                        <a:latin typeface="Microsoft JhengHei"/>
                        <a:ea typeface="Microsoft JhengHei"/>
                        <a:cs typeface="Microsoft JhengHei"/>
                        <a:sym typeface="Microsoft JhengHei"/>
                      </a:endParaRPr>
                    </a:p>
                  </a:txBody>
                  <a:tcPr marL="91425" marR="91425" marT="91425" marB="914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40" name="Google Shape;440;g2c4911d43df_0_584"/>
          <p:cNvSpPr txBox="1">
            <a:spLocks noGrp="1"/>
          </p:cNvSpPr>
          <p:nvPr>
            <p:ph type="title"/>
          </p:nvPr>
        </p:nvSpPr>
        <p:spPr>
          <a:xfrm>
            <a:off x="268350" y="325150"/>
            <a:ext cx="7732500" cy="40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dirty="0"/>
              <a:t>檢視伯佳競爭對手被Google收錄關鍵字</a:t>
            </a:r>
            <a:endParaRPr dirty="0"/>
          </a:p>
        </p:txBody>
      </p:sp>
      <p:sp>
        <p:nvSpPr>
          <p:cNvPr id="441" name="Google Shape;441;g2c4911d43df_0_584"/>
          <p:cNvSpPr txBox="1"/>
          <p:nvPr/>
        </p:nvSpPr>
        <p:spPr>
          <a:xfrm>
            <a:off x="235050" y="790425"/>
            <a:ext cx="8908800" cy="68015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從第三方工具檢視，伯佳競爭對手被Google的收錄狀況。分析各家競品的關鍵字，讓潛在客戶在搜尋這些關鍵字時可以幫助伯佳曝光，因此可藉由SEO進行優化、付費廣告提升曝光狀況。</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2accfe3978d_0_158"/>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600"/>
              <a:buFont typeface="Arimo"/>
              <a:buNone/>
            </a:pPr>
            <a:r>
              <a:rPr lang="zh-TW"/>
              <a:t>伯佳網站架構規劃</a:t>
            </a:r>
            <a:endParaRPr/>
          </a:p>
        </p:txBody>
      </p:sp>
      <p:sp>
        <p:nvSpPr>
          <p:cNvPr id="447" name="Google Shape;447;g2accfe3978d_0_158"/>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accfe3978d_0_334"/>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ltLang="zh-TW"/>
              <a:t>15</a:t>
            </a:fld>
            <a:endParaRPr/>
          </a:p>
        </p:txBody>
      </p:sp>
      <p:sp>
        <p:nvSpPr>
          <p:cNvPr id="454" name="Google Shape;454;g2accfe3978d_0_334"/>
          <p:cNvSpPr/>
          <p:nvPr/>
        </p:nvSpPr>
        <p:spPr>
          <a:xfrm>
            <a:off x="2708449" y="1677836"/>
            <a:ext cx="858600" cy="3369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關於我們</a:t>
            </a:r>
            <a:endParaRPr sz="1100" b="0" i="0" u="none" strike="noStrike" cap="none">
              <a:solidFill>
                <a:srgbClr val="000000"/>
              </a:solidFill>
              <a:latin typeface="Microsoft JhengHei"/>
              <a:ea typeface="Microsoft JhengHei"/>
              <a:cs typeface="Microsoft JhengHei"/>
              <a:sym typeface="Microsoft JhengHei"/>
            </a:endParaRPr>
          </a:p>
        </p:txBody>
      </p:sp>
      <p:sp>
        <p:nvSpPr>
          <p:cNvPr id="455" name="Google Shape;455;g2accfe3978d_0_334"/>
          <p:cNvSpPr/>
          <p:nvPr/>
        </p:nvSpPr>
        <p:spPr>
          <a:xfrm>
            <a:off x="786675" y="1677840"/>
            <a:ext cx="858600" cy="3369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產品介紹</a:t>
            </a:r>
            <a:endParaRPr sz="1100" b="0" i="0" u="none" strike="noStrike" cap="none">
              <a:solidFill>
                <a:srgbClr val="000000"/>
              </a:solidFill>
              <a:latin typeface="Microsoft JhengHei"/>
              <a:ea typeface="Microsoft JhengHei"/>
              <a:cs typeface="Microsoft JhengHei"/>
              <a:sym typeface="Microsoft JhengHei"/>
            </a:endParaRPr>
          </a:p>
        </p:txBody>
      </p:sp>
      <p:sp>
        <p:nvSpPr>
          <p:cNvPr id="456" name="Google Shape;456;g2accfe3978d_0_334"/>
          <p:cNvSpPr/>
          <p:nvPr/>
        </p:nvSpPr>
        <p:spPr>
          <a:xfrm>
            <a:off x="1747562" y="1677840"/>
            <a:ext cx="858600" cy="3369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產品應用</a:t>
            </a:r>
            <a:endParaRPr sz="1100" b="0" i="0" u="none" strike="noStrike" cap="none">
              <a:solidFill>
                <a:srgbClr val="000000"/>
              </a:solidFill>
              <a:latin typeface="Microsoft JhengHei"/>
              <a:ea typeface="Microsoft JhengHei"/>
              <a:cs typeface="Microsoft JhengHei"/>
              <a:sym typeface="Microsoft JhengHei"/>
            </a:endParaRPr>
          </a:p>
        </p:txBody>
      </p:sp>
      <p:cxnSp>
        <p:nvCxnSpPr>
          <p:cNvPr id="457" name="Google Shape;457;g2accfe3978d_0_334"/>
          <p:cNvCxnSpPr/>
          <p:nvPr/>
        </p:nvCxnSpPr>
        <p:spPr>
          <a:xfrm>
            <a:off x="4709134" y="1085391"/>
            <a:ext cx="0" cy="397500"/>
          </a:xfrm>
          <a:prstGeom prst="straightConnector1">
            <a:avLst/>
          </a:prstGeom>
          <a:noFill/>
          <a:ln w="9525" cap="flat" cmpd="sng">
            <a:solidFill>
              <a:srgbClr val="7F7F7F"/>
            </a:solidFill>
            <a:prstDash val="dot"/>
            <a:miter lim="800000"/>
            <a:headEnd type="none" w="sm" len="sm"/>
            <a:tailEnd type="none" w="sm" len="sm"/>
          </a:ln>
        </p:spPr>
      </p:cxnSp>
      <p:cxnSp>
        <p:nvCxnSpPr>
          <p:cNvPr id="458" name="Google Shape;458;g2accfe3978d_0_334"/>
          <p:cNvCxnSpPr/>
          <p:nvPr/>
        </p:nvCxnSpPr>
        <p:spPr>
          <a:xfrm>
            <a:off x="1222100" y="1473417"/>
            <a:ext cx="6688500" cy="0"/>
          </a:xfrm>
          <a:prstGeom prst="straightConnector1">
            <a:avLst/>
          </a:prstGeom>
          <a:noFill/>
          <a:ln w="9525" cap="flat" cmpd="sng">
            <a:solidFill>
              <a:srgbClr val="7F7F7F"/>
            </a:solidFill>
            <a:prstDash val="dot"/>
            <a:miter lim="800000"/>
            <a:headEnd type="none" w="sm" len="sm"/>
            <a:tailEnd type="none" w="sm" len="sm"/>
          </a:ln>
        </p:spPr>
      </p:cxnSp>
      <p:cxnSp>
        <p:nvCxnSpPr>
          <p:cNvPr id="459" name="Google Shape;459;g2accfe3978d_0_334"/>
          <p:cNvCxnSpPr/>
          <p:nvPr/>
        </p:nvCxnSpPr>
        <p:spPr>
          <a:xfrm>
            <a:off x="1205412" y="1473417"/>
            <a:ext cx="0" cy="210600"/>
          </a:xfrm>
          <a:prstGeom prst="straightConnector1">
            <a:avLst/>
          </a:prstGeom>
          <a:noFill/>
          <a:ln w="9525" cap="flat" cmpd="sng">
            <a:solidFill>
              <a:srgbClr val="7F7F7F"/>
            </a:solidFill>
            <a:prstDash val="dot"/>
            <a:miter lim="800000"/>
            <a:headEnd type="none" w="sm" len="sm"/>
            <a:tailEnd type="none" w="sm" len="sm"/>
          </a:ln>
        </p:spPr>
      </p:cxnSp>
      <p:sp>
        <p:nvSpPr>
          <p:cNvPr id="460" name="Google Shape;460;g2accfe3978d_0_334"/>
          <p:cNvSpPr txBox="1"/>
          <p:nvPr/>
        </p:nvSpPr>
        <p:spPr>
          <a:xfrm>
            <a:off x="268350" y="634833"/>
            <a:ext cx="4214435" cy="34005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zh-TW" altLang="en-US" sz="1400" b="0" i="0" u="none" strike="noStrike" cap="none" dirty="0">
                <a:solidFill>
                  <a:schemeClr val="dk1"/>
                </a:solidFill>
                <a:latin typeface="Microsoft JhengHei"/>
                <a:ea typeface="Microsoft JhengHei"/>
                <a:cs typeface="Microsoft JhengHei"/>
                <a:sym typeface="Microsoft JhengHei"/>
              </a:rPr>
              <a:t>可再提升使用者體驗</a:t>
            </a:r>
            <a:endParaRPr sz="1400" b="0" i="0" u="none" strike="noStrike" cap="none" dirty="0">
              <a:solidFill>
                <a:schemeClr val="dk1"/>
              </a:solidFill>
              <a:latin typeface="Microsoft JhengHei"/>
              <a:ea typeface="Microsoft JhengHei"/>
              <a:cs typeface="Microsoft JhengHei"/>
              <a:sym typeface="Microsoft JhengHei"/>
            </a:endParaRPr>
          </a:p>
        </p:txBody>
      </p:sp>
      <p:sp>
        <p:nvSpPr>
          <p:cNvPr id="461" name="Google Shape;461;g2accfe3978d_0_334"/>
          <p:cNvSpPr/>
          <p:nvPr/>
        </p:nvSpPr>
        <p:spPr>
          <a:xfrm>
            <a:off x="3669337" y="1680586"/>
            <a:ext cx="858600" cy="3369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最新消息</a:t>
            </a:r>
            <a:endParaRPr sz="1100" b="0" i="0" u="none" strike="noStrike" cap="none">
              <a:solidFill>
                <a:srgbClr val="000000"/>
              </a:solidFill>
              <a:latin typeface="Microsoft JhengHei"/>
              <a:ea typeface="Microsoft JhengHei"/>
              <a:cs typeface="Microsoft JhengHei"/>
              <a:sym typeface="Microsoft JhengHei"/>
            </a:endParaRPr>
          </a:p>
        </p:txBody>
      </p:sp>
      <p:sp>
        <p:nvSpPr>
          <p:cNvPr id="462" name="Google Shape;462;g2accfe3978d_0_334"/>
          <p:cNvSpPr/>
          <p:nvPr/>
        </p:nvSpPr>
        <p:spPr>
          <a:xfrm>
            <a:off x="4630224" y="1680600"/>
            <a:ext cx="858600" cy="3369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整廠設備</a:t>
            </a:r>
            <a:endParaRPr sz="1100" b="0" i="0" u="none" strike="noStrike" cap="none">
              <a:solidFill>
                <a:srgbClr val="000000"/>
              </a:solidFill>
              <a:latin typeface="Microsoft JhengHei"/>
              <a:ea typeface="Microsoft JhengHei"/>
              <a:cs typeface="Microsoft JhengHei"/>
              <a:sym typeface="Microsoft JhengHei"/>
            </a:endParaRPr>
          </a:p>
        </p:txBody>
      </p:sp>
      <p:sp>
        <p:nvSpPr>
          <p:cNvPr id="463" name="Google Shape;463;g2accfe3978d_0_334"/>
          <p:cNvSpPr/>
          <p:nvPr/>
        </p:nvSpPr>
        <p:spPr>
          <a:xfrm>
            <a:off x="786675" y="2081480"/>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產品總覽</a:t>
            </a:r>
            <a:endParaRPr sz="800" b="0" i="0" u="none" strike="noStrike" cap="none">
              <a:solidFill>
                <a:schemeClr val="dk1"/>
              </a:solidFill>
              <a:latin typeface="Microsoft JhengHei"/>
              <a:ea typeface="Microsoft JhengHei"/>
              <a:cs typeface="Microsoft JhengHei"/>
              <a:sym typeface="Microsoft JhengHei"/>
            </a:endParaRPr>
          </a:p>
        </p:txBody>
      </p:sp>
      <p:sp>
        <p:nvSpPr>
          <p:cNvPr id="464" name="Google Shape;464;g2accfe3978d_0_334"/>
          <p:cNvSpPr/>
          <p:nvPr/>
        </p:nvSpPr>
        <p:spPr>
          <a:xfrm>
            <a:off x="786675" y="2487807"/>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全電中空成型機系列</a:t>
            </a:r>
            <a:endParaRPr sz="800" b="0" i="0" u="none" strike="noStrike" cap="none">
              <a:solidFill>
                <a:schemeClr val="dk1"/>
              </a:solidFill>
              <a:latin typeface="Microsoft JhengHei"/>
              <a:ea typeface="Microsoft JhengHei"/>
              <a:cs typeface="Microsoft JhengHei"/>
              <a:sym typeface="Microsoft JhengHei"/>
            </a:endParaRPr>
          </a:p>
        </p:txBody>
      </p:sp>
      <p:sp>
        <p:nvSpPr>
          <p:cNvPr id="465" name="Google Shape;465;g2accfe3978d_0_334"/>
          <p:cNvSpPr/>
          <p:nvPr/>
        </p:nvSpPr>
        <p:spPr>
          <a:xfrm>
            <a:off x="1746662" y="2085824"/>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應用總覽</a:t>
            </a:r>
            <a:endParaRPr sz="800" b="0" i="0" u="none" strike="noStrike" cap="none">
              <a:solidFill>
                <a:schemeClr val="dk1"/>
              </a:solidFill>
              <a:latin typeface="Microsoft JhengHei"/>
              <a:ea typeface="Microsoft JhengHei"/>
              <a:cs typeface="Microsoft JhengHei"/>
              <a:sym typeface="Microsoft JhengHei"/>
            </a:endParaRPr>
          </a:p>
        </p:txBody>
      </p:sp>
      <p:sp>
        <p:nvSpPr>
          <p:cNvPr id="466" name="Google Shape;466;g2accfe3978d_0_334"/>
          <p:cNvSpPr/>
          <p:nvPr/>
        </p:nvSpPr>
        <p:spPr>
          <a:xfrm>
            <a:off x="1746662" y="2496508"/>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連續式中空成型機系列</a:t>
            </a:r>
            <a:endParaRPr sz="800" b="0" i="0" u="none" strike="noStrike" cap="none">
              <a:solidFill>
                <a:schemeClr val="dk1"/>
              </a:solidFill>
              <a:latin typeface="Microsoft JhengHei"/>
              <a:ea typeface="Microsoft JhengHei"/>
              <a:cs typeface="Microsoft JhengHei"/>
              <a:sym typeface="Microsoft JhengHei"/>
            </a:endParaRPr>
          </a:p>
        </p:txBody>
      </p:sp>
      <p:sp>
        <p:nvSpPr>
          <p:cNvPr id="467" name="Google Shape;467;g2accfe3978d_0_334"/>
          <p:cNvSpPr/>
          <p:nvPr/>
        </p:nvSpPr>
        <p:spPr>
          <a:xfrm>
            <a:off x="1746662" y="2907193"/>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蓄積式中空成型機系列</a:t>
            </a:r>
            <a:endParaRPr sz="800" b="0" i="0" u="none" strike="noStrike" cap="none">
              <a:solidFill>
                <a:schemeClr val="dk1"/>
              </a:solidFill>
              <a:latin typeface="Microsoft JhengHei"/>
              <a:ea typeface="Microsoft JhengHei"/>
              <a:cs typeface="Microsoft JhengHei"/>
              <a:sym typeface="Microsoft JhengHei"/>
            </a:endParaRPr>
          </a:p>
        </p:txBody>
      </p:sp>
      <p:sp>
        <p:nvSpPr>
          <p:cNvPr id="468" name="Google Shape;468;g2accfe3978d_0_334"/>
          <p:cNvSpPr/>
          <p:nvPr/>
        </p:nvSpPr>
        <p:spPr>
          <a:xfrm>
            <a:off x="1746662" y="3317877"/>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射出吹氣成型機系列</a:t>
            </a:r>
            <a:endParaRPr sz="800" b="0" i="0" u="none" strike="noStrike" cap="none">
              <a:solidFill>
                <a:schemeClr val="dk1"/>
              </a:solidFill>
              <a:latin typeface="Microsoft JhengHei"/>
              <a:ea typeface="Microsoft JhengHei"/>
              <a:cs typeface="Microsoft JhengHei"/>
              <a:sym typeface="Microsoft JhengHei"/>
            </a:endParaRPr>
          </a:p>
        </p:txBody>
      </p:sp>
      <p:sp>
        <p:nvSpPr>
          <p:cNvPr id="469" name="Google Shape;469;g2accfe3978d_0_334"/>
          <p:cNvSpPr/>
          <p:nvPr/>
        </p:nvSpPr>
        <p:spPr>
          <a:xfrm>
            <a:off x="1746662" y="3728561"/>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PET瓶拉吹機系列</a:t>
            </a:r>
            <a:endParaRPr sz="800" b="0" i="0" u="none" strike="noStrike" cap="none">
              <a:solidFill>
                <a:schemeClr val="dk1"/>
              </a:solidFill>
              <a:latin typeface="Microsoft JhengHei"/>
              <a:ea typeface="Microsoft JhengHei"/>
              <a:cs typeface="Microsoft JhengHei"/>
              <a:sym typeface="Microsoft JhengHei"/>
            </a:endParaRPr>
          </a:p>
        </p:txBody>
      </p:sp>
      <p:sp>
        <p:nvSpPr>
          <p:cNvPr id="470" name="Google Shape;470;g2accfe3978d_0_334"/>
          <p:cNvSpPr/>
          <p:nvPr/>
        </p:nvSpPr>
        <p:spPr>
          <a:xfrm>
            <a:off x="2707549" y="2085271"/>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公司簡介</a:t>
            </a:r>
            <a:endParaRPr sz="800" b="0" i="0" u="none" strike="noStrike" cap="none">
              <a:solidFill>
                <a:schemeClr val="dk1"/>
              </a:solidFill>
              <a:latin typeface="Microsoft JhengHei"/>
              <a:ea typeface="Microsoft JhengHei"/>
              <a:cs typeface="Microsoft JhengHei"/>
              <a:sym typeface="Microsoft JhengHei"/>
            </a:endParaRPr>
          </a:p>
        </p:txBody>
      </p:sp>
      <p:sp>
        <p:nvSpPr>
          <p:cNvPr id="471" name="Google Shape;471;g2accfe3978d_0_334"/>
          <p:cNvSpPr/>
          <p:nvPr/>
        </p:nvSpPr>
        <p:spPr>
          <a:xfrm>
            <a:off x="2707549" y="2495406"/>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企業優勢</a:t>
            </a:r>
            <a:endParaRPr sz="800" b="0" i="0" u="none" strike="noStrike" cap="none">
              <a:solidFill>
                <a:schemeClr val="dk1"/>
              </a:solidFill>
              <a:latin typeface="Microsoft JhengHei"/>
              <a:ea typeface="Microsoft JhengHei"/>
              <a:cs typeface="Microsoft JhengHei"/>
              <a:sym typeface="Microsoft JhengHei"/>
            </a:endParaRPr>
          </a:p>
        </p:txBody>
      </p:sp>
      <p:sp>
        <p:nvSpPr>
          <p:cNvPr id="472" name="Google Shape;472;g2accfe3978d_0_334"/>
          <p:cNvSpPr/>
          <p:nvPr/>
        </p:nvSpPr>
        <p:spPr>
          <a:xfrm>
            <a:off x="2707549" y="2905541"/>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伯佳榮耀</a:t>
            </a:r>
            <a:endParaRPr sz="800" b="0" i="0" u="none" strike="noStrike" cap="none">
              <a:solidFill>
                <a:schemeClr val="dk1"/>
              </a:solidFill>
              <a:latin typeface="Microsoft JhengHei"/>
              <a:ea typeface="Microsoft JhengHei"/>
              <a:cs typeface="Microsoft JhengHei"/>
              <a:sym typeface="Microsoft JhengHei"/>
            </a:endParaRPr>
          </a:p>
        </p:txBody>
      </p:sp>
      <p:sp>
        <p:nvSpPr>
          <p:cNvPr id="473" name="Google Shape;473;g2accfe3978d_0_334"/>
          <p:cNvSpPr/>
          <p:nvPr/>
        </p:nvSpPr>
        <p:spPr>
          <a:xfrm>
            <a:off x="2707549" y="3315676"/>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行銷據點</a:t>
            </a:r>
            <a:endParaRPr sz="800" b="0" i="0" u="none" strike="noStrike" cap="none">
              <a:solidFill>
                <a:schemeClr val="dk1"/>
              </a:solidFill>
              <a:latin typeface="Microsoft JhengHei"/>
              <a:ea typeface="Microsoft JhengHei"/>
              <a:cs typeface="Microsoft JhengHei"/>
              <a:sym typeface="Microsoft JhengHei"/>
            </a:endParaRPr>
          </a:p>
        </p:txBody>
      </p:sp>
      <p:cxnSp>
        <p:nvCxnSpPr>
          <p:cNvPr id="474" name="Google Shape;474;g2accfe3978d_0_334"/>
          <p:cNvCxnSpPr/>
          <p:nvPr/>
        </p:nvCxnSpPr>
        <p:spPr>
          <a:xfrm>
            <a:off x="5059531" y="1473425"/>
            <a:ext cx="0" cy="210600"/>
          </a:xfrm>
          <a:prstGeom prst="straightConnector1">
            <a:avLst/>
          </a:prstGeom>
          <a:noFill/>
          <a:ln w="9525" cap="flat" cmpd="sng">
            <a:solidFill>
              <a:srgbClr val="7F7F7F"/>
            </a:solidFill>
            <a:prstDash val="dot"/>
            <a:miter lim="800000"/>
            <a:headEnd type="none" w="sm" len="sm"/>
            <a:tailEnd type="none" w="sm" len="sm"/>
          </a:ln>
        </p:spPr>
      </p:cxnSp>
      <p:cxnSp>
        <p:nvCxnSpPr>
          <p:cNvPr id="475" name="Google Shape;475;g2accfe3978d_0_334"/>
          <p:cNvCxnSpPr/>
          <p:nvPr/>
        </p:nvCxnSpPr>
        <p:spPr>
          <a:xfrm>
            <a:off x="2190393" y="1467242"/>
            <a:ext cx="0" cy="210600"/>
          </a:xfrm>
          <a:prstGeom prst="straightConnector1">
            <a:avLst/>
          </a:prstGeom>
          <a:noFill/>
          <a:ln w="9525" cap="flat" cmpd="sng">
            <a:solidFill>
              <a:srgbClr val="7F7F7F"/>
            </a:solidFill>
            <a:prstDash val="dot"/>
            <a:miter lim="800000"/>
            <a:headEnd type="none" w="sm" len="sm"/>
            <a:tailEnd type="none" w="sm" len="sm"/>
          </a:ln>
        </p:spPr>
      </p:cxnSp>
      <p:cxnSp>
        <p:nvCxnSpPr>
          <p:cNvPr id="476" name="Google Shape;476;g2accfe3978d_0_334"/>
          <p:cNvCxnSpPr/>
          <p:nvPr/>
        </p:nvCxnSpPr>
        <p:spPr>
          <a:xfrm>
            <a:off x="3137732" y="1473429"/>
            <a:ext cx="0" cy="210600"/>
          </a:xfrm>
          <a:prstGeom prst="straightConnector1">
            <a:avLst/>
          </a:prstGeom>
          <a:noFill/>
          <a:ln w="9525" cap="flat" cmpd="sng">
            <a:solidFill>
              <a:srgbClr val="7F7F7F"/>
            </a:solidFill>
            <a:prstDash val="dot"/>
            <a:miter lim="800000"/>
            <a:headEnd type="none" w="sm" len="sm"/>
            <a:tailEnd type="none" w="sm" len="sm"/>
          </a:ln>
        </p:spPr>
      </p:cxnSp>
      <p:cxnSp>
        <p:nvCxnSpPr>
          <p:cNvPr id="477" name="Google Shape;477;g2accfe3978d_0_334"/>
          <p:cNvCxnSpPr/>
          <p:nvPr/>
        </p:nvCxnSpPr>
        <p:spPr>
          <a:xfrm>
            <a:off x="4085096" y="1467242"/>
            <a:ext cx="0" cy="210600"/>
          </a:xfrm>
          <a:prstGeom prst="straightConnector1">
            <a:avLst/>
          </a:prstGeom>
          <a:noFill/>
          <a:ln w="9525" cap="flat" cmpd="sng">
            <a:solidFill>
              <a:srgbClr val="7F7F7F"/>
            </a:solidFill>
            <a:prstDash val="dot"/>
            <a:miter lim="800000"/>
            <a:headEnd type="none" w="sm" len="sm"/>
            <a:tailEnd type="none" w="sm" len="sm"/>
          </a:ln>
        </p:spPr>
      </p:cxnSp>
      <p:sp>
        <p:nvSpPr>
          <p:cNvPr id="478" name="Google Shape;478;g2accfe3978d_0_334"/>
          <p:cNvSpPr/>
          <p:nvPr/>
        </p:nvSpPr>
        <p:spPr>
          <a:xfrm>
            <a:off x="4240379" y="917976"/>
            <a:ext cx="937500" cy="336900"/>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200" b="1" i="0" u="none" strike="noStrike" cap="none">
                <a:solidFill>
                  <a:srgbClr val="FFFFFF"/>
                </a:solidFill>
                <a:latin typeface="Arial"/>
                <a:ea typeface="Arial"/>
                <a:cs typeface="Arial"/>
                <a:sym typeface="Arial"/>
              </a:rPr>
              <a:t>伯佳</a:t>
            </a:r>
            <a:endParaRPr sz="1200" b="0" i="0" u="none" strike="noStrike" cap="none">
              <a:solidFill>
                <a:srgbClr val="000000"/>
              </a:solidFill>
              <a:latin typeface="Arial"/>
              <a:ea typeface="Arial"/>
              <a:cs typeface="Arial"/>
              <a:sym typeface="Arial"/>
            </a:endParaRPr>
          </a:p>
        </p:txBody>
      </p:sp>
      <p:sp>
        <p:nvSpPr>
          <p:cNvPr id="479" name="Google Shape;479;g2accfe3978d_0_334"/>
          <p:cNvSpPr txBox="1">
            <a:spLocks noGrp="1"/>
          </p:cNvSpPr>
          <p:nvPr>
            <p:ph type="title"/>
          </p:nvPr>
        </p:nvSpPr>
        <p:spPr>
          <a:xfrm>
            <a:off x="268350" y="325150"/>
            <a:ext cx="7732500" cy="40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latin typeface="Microsoft JhengHei"/>
                <a:ea typeface="Microsoft JhengHei"/>
                <a:cs typeface="Microsoft JhengHei"/>
                <a:sym typeface="Microsoft JhengHei"/>
              </a:rPr>
              <a:t>原網站架構</a:t>
            </a:r>
            <a:endParaRPr>
              <a:latin typeface="Microsoft JhengHei"/>
              <a:ea typeface="Microsoft JhengHei"/>
              <a:cs typeface="Microsoft JhengHei"/>
              <a:sym typeface="Microsoft JhengHei"/>
            </a:endParaRPr>
          </a:p>
        </p:txBody>
      </p:sp>
      <p:sp>
        <p:nvSpPr>
          <p:cNvPr id="480" name="Google Shape;480;g2accfe3978d_0_334"/>
          <p:cNvSpPr/>
          <p:nvPr/>
        </p:nvSpPr>
        <p:spPr>
          <a:xfrm>
            <a:off x="786675" y="2894135"/>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連續式中空成型機系列</a:t>
            </a:r>
            <a:endParaRPr sz="800" b="0" i="0" u="none" strike="noStrike" cap="none">
              <a:solidFill>
                <a:schemeClr val="dk1"/>
              </a:solidFill>
              <a:latin typeface="Microsoft JhengHei"/>
              <a:ea typeface="Microsoft JhengHei"/>
              <a:cs typeface="Microsoft JhengHei"/>
              <a:sym typeface="Microsoft JhengHei"/>
            </a:endParaRPr>
          </a:p>
        </p:txBody>
      </p:sp>
      <p:sp>
        <p:nvSpPr>
          <p:cNvPr id="481" name="Google Shape;481;g2accfe3978d_0_334"/>
          <p:cNvSpPr/>
          <p:nvPr/>
        </p:nvSpPr>
        <p:spPr>
          <a:xfrm>
            <a:off x="786675" y="3300462"/>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蓄積式中空成型機系列</a:t>
            </a:r>
            <a:endParaRPr sz="800" b="0" i="0" u="none" strike="noStrike" cap="none">
              <a:solidFill>
                <a:schemeClr val="dk1"/>
              </a:solidFill>
              <a:latin typeface="Microsoft JhengHei"/>
              <a:ea typeface="Microsoft JhengHei"/>
              <a:cs typeface="Microsoft JhengHei"/>
              <a:sym typeface="Microsoft JhengHei"/>
            </a:endParaRPr>
          </a:p>
        </p:txBody>
      </p:sp>
      <p:sp>
        <p:nvSpPr>
          <p:cNvPr id="482" name="Google Shape;482;g2accfe3978d_0_334"/>
          <p:cNvSpPr/>
          <p:nvPr/>
        </p:nvSpPr>
        <p:spPr>
          <a:xfrm>
            <a:off x="786675" y="3706790"/>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射出吹氣成型機系列</a:t>
            </a:r>
            <a:endParaRPr sz="800" b="0" i="0" u="none" strike="noStrike" cap="none">
              <a:solidFill>
                <a:schemeClr val="dk1"/>
              </a:solidFill>
              <a:latin typeface="Microsoft JhengHei"/>
              <a:ea typeface="Microsoft JhengHei"/>
              <a:cs typeface="Microsoft JhengHei"/>
              <a:sym typeface="Microsoft JhengHei"/>
            </a:endParaRPr>
          </a:p>
        </p:txBody>
      </p:sp>
      <p:sp>
        <p:nvSpPr>
          <p:cNvPr id="483" name="Google Shape;483;g2accfe3978d_0_334"/>
          <p:cNvSpPr/>
          <p:nvPr/>
        </p:nvSpPr>
        <p:spPr>
          <a:xfrm>
            <a:off x="786675" y="4113117"/>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PET瓶拉吹機系列</a:t>
            </a:r>
            <a:endParaRPr sz="800" b="0" i="0" u="none" strike="noStrike" cap="none">
              <a:solidFill>
                <a:schemeClr val="dk1"/>
              </a:solidFill>
              <a:latin typeface="Microsoft JhengHei"/>
              <a:ea typeface="Microsoft JhengHei"/>
              <a:cs typeface="Microsoft JhengHei"/>
              <a:sym typeface="Microsoft JhengHei"/>
            </a:endParaRPr>
          </a:p>
        </p:txBody>
      </p:sp>
      <p:sp>
        <p:nvSpPr>
          <p:cNvPr id="484" name="Google Shape;484;g2accfe3978d_0_334"/>
          <p:cNvSpPr/>
          <p:nvPr/>
        </p:nvSpPr>
        <p:spPr>
          <a:xfrm>
            <a:off x="3668881" y="2077683"/>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公司新訓</a:t>
            </a:r>
            <a:endParaRPr sz="800" b="0" i="0" u="none" strike="noStrike" cap="none">
              <a:solidFill>
                <a:schemeClr val="dk1"/>
              </a:solidFill>
              <a:latin typeface="Microsoft JhengHei"/>
              <a:ea typeface="Microsoft JhengHei"/>
              <a:cs typeface="Microsoft JhengHei"/>
              <a:sym typeface="Microsoft JhengHei"/>
            </a:endParaRPr>
          </a:p>
        </p:txBody>
      </p:sp>
      <p:sp>
        <p:nvSpPr>
          <p:cNvPr id="485" name="Google Shape;485;g2accfe3978d_0_334"/>
          <p:cNvSpPr/>
          <p:nvPr/>
        </p:nvSpPr>
        <p:spPr>
          <a:xfrm>
            <a:off x="3668881" y="2487819"/>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展覽訊息</a:t>
            </a:r>
            <a:endParaRPr sz="800" b="0" i="0" u="none" strike="noStrike" cap="none">
              <a:solidFill>
                <a:schemeClr val="dk1"/>
              </a:solidFill>
              <a:latin typeface="Microsoft JhengHei"/>
              <a:ea typeface="Microsoft JhengHei"/>
              <a:cs typeface="Microsoft JhengHei"/>
              <a:sym typeface="Microsoft JhengHei"/>
            </a:endParaRPr>
          </a:p>
        </p:txBody>
      </p:sp>
      <p:sp>
        <p:nvSpPr>
          <p:cNvPr id="486" name="Google Shape;486;g2accfe3978d_0_334"/>
          <p:cNvSpPr/>
          <p:nvPr/>
        </p:nvSpPr>
        <p:spPr>
          <a:xfrm>
            <a:off x="3668881" y="2897954"/>
            <a:ext cx="859500" cy="339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展覽回顧</a:t>
            </a:r>
            <a:endParaRPr sz="800" b="0" i="0" u="none" strike="noStrike" cap="none">
              <a:solidFill>
                <a:schemeClr val="dk1"/>
              </a:solidFill>
              <a:latin typeface="Microsoft JhengHei"/>
              <a:ea typeface="Microsoft JhengHei"/>
              <a:cs typeface="Microsoft JhengHei"/>
              <a:sym typeface="Microsoft JhengHei"/>
            </a:endParaRPr>
          </a:p>
        </p:txBody>
      </p:sp>
      <p:sp>
        <p:nvSpPr>
          <p:cNvPr id="487" name="Google Shape;487;g2accfe3978d_0_334"/>
          <p:cNvSpPr/>
          <p:nvPr/>
        </p:nvSpPr>
        <p:spPr>
          <a:xfrm>
            <a:off x="5591111" y="1680600"/>
            <a:ext cx="858600" cy="3369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影片專區</a:t>
            </a:r>
            <a:endParaRPr sz="1100" b="0" i="0" u="none" strike="noStrike" cap="none">
              <a:solidFill>
                <a:srgbClr val="000000"/>
              </a:solidFill>
              <a:latin typeface="Microsoft JhengHei"/>
              <a:ea typeface="Microsoft JhengHei"/>
              <a:cs typeface="Microsoft JhengHei"/>
              <a:sym typeface="Microsoft JhengHei"/>
            </a:endParaRPr>
          </a:p>
        </p:txBody>
      </p:sp>
      <p:cxnSp>
        <p:nvCxnSpPr>
          <p:cNvPr id="488" name="Google Shape;488;g2accfe3978d_0_334"/>
          <p:cNvCxnSpPr/>
          <p:nvPr/>
        </p:nvCxnSpPr>
        <p:spPr>
          <a:xfrm>
            <a:off x="6020406" y="1473425"/>
            <a:ext cx="0" cy="210600"/>
          </a:xfrm>
          <a:prstGeom prst="straightConnector1">
            <a:avLst/>
          </a:prstGeom>
          <a:noFill/>
          <a:ln w="9525" cap="flat" cmpd="sng">
            <a:solidFill>
              <a:srgbClr val="7F7F7F"/>
            </a:solidFill>
            <a:prstDash val="dot"/>
            <a:miter lim="800000"/>
            <a:headEnd type="none" w="sm" len="sm"/>
            <a:tailEnd type="none" w="sm" len="sm"/>
          </a:ln>
        </p:spPr>
      </p:cxnSp>
      <p:sp>
        <p:nvSpPr>
          <p:cNvPr id="489" name="Google Shape;489;g2accfe3978d_0_334"/>
          <p:cNvSpPr/>
          <p:nvPr/>
        </p:nvSpPr>
        <p:spPr>
          <a:xfrm>
            <a:off x="6551998" y="1680600"/>
            <a:ext cx="858600" cy="3369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電子型錄</a:t>
            </a:r>
            <a:endParaRPr sz="1100" b="0" i="0" u="none" strike="noStrike" cap="none">
              <a:solidFill>
                <a:srgbClr val="000000"/>
              </a:solidFill>
              <a:latin typeface="Microsoft JhengHei"/>
              <a:ea typeface="Microsoft JhengHei"/>
              <a:cs typeface="Microsoft JhengHei"/>
              <a:sym typeface="Microsoft JhengHei"/>
            </a:endParaRPr>
          </a:p>
        </p:txBody>
      </p:sp>
      <p:cxnSp>
        <p:nvCxnSpPr>
          <p:cNvPr id="490" name="Google Shape;490;g2accfe3978d_0_334"/>
          <p:cNvCxnSpPr/>
          <p:nvPr/>
        </p:nvCxnSpPr>
        <p:spPr>
          <a:xfrm>
            <a:off x="6998306" y="1473425"/>
            <a:ext cx="0" cy="210600"/>
          </a:xfrm>
          <a:prstGeom prst="straightConnector1">
            <a:avLst/>
          </a:prstGeom>
          <a:noFill/>
          <a:ln w="9525" cap="flat" cmpd="sng">
            <a:solidFill>
              <a:srgbClr val="7F7F7F"/>
            </a:solidFill>
            <a:prstDash val="dot"/>
            <a:miter lim="800000"/>
            <a:headEnd type="none" w="sm" len="sm"/>
            <a:tailEnd type="none" w="sm" len="sm"/>
          </a:ln>
        </p:spPr>
      </p:cxnSp>
      <p:sp>
        <p:nvSpPr>
          <p:cNvPr id="491" name="Google Shape;491;g2accfe3978d_0_334"/>
          <p:cNvSpPr/>
          <p:nvPr/>
        </p:nvSpPr>
        <p:spPr>
          <a:xfrm>
            <a:off x="7512886" y="1680600"/>
            <a:ext cx="858600" cy="3369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聯絡我們</a:t>
            </a:r>
            <a:endParaRPr sz="1100" b="0" i="0" u="none" strike="noStrike" cap="none">
              <a:solidFill>
                <a:srgbClr val="000000"/>
              </a:solidFill>
              <a:latin typeface="Microsoft JhengHei"/>
              <a:ea typeface="Microsoft JhengHei"/>
              <a:cs typeface="Microsoft JhengHei"/>
              <a:sym typeface="Microsoft JhengHei"/>
            </a:endParaRPr>
          </a:p>
        </p:txBody>
      </p:sp>
      <p:cxnSp>
        <p:nvCxnSpPr>
          <p:cNvPr id="492" name="Google Shape;492;g2accfe3978d_0_334"/>
          <p:cNvCxnSpPr/>
          <p:nvPr/>
        </p:nvCxnSpPr>
        <p:spPr>
          <a:xfrm>
            <a:off x="7942181" y="1473425"/>
            <a:ext cx="0" cy="210600"/>
          </a:xfrm>
          <a:prstGeom prst="straightConnector1">
            <a:avLst/>
          </a:prstGeom>
          <a:noFill/>
          <a:ln w="9525" cap="flat" cmpd="sng">
            <a:solidFill>
              <a:srgbClr val="7F7F7F"/>
            </a:solidFill>
            <a:prstDash val="dot"/>
            <a:miter lim="8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9" name="Google Shape;499;g2c4911d43df_0_361"/>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ltLang="zh-TW"/>
              <a:t>16</a:t>
            </a:fld>
            <a:endParaRPr/>
          </a:p>
        </p:txBody>
      </p:sp>
      <p:sp>
        <p:nvSpPr>
          <p:cNvPr id="500" name="Google Shape;500;g2c4911d43df_0_361"/>
          <p:cNvSpPr/>
          <p:nvPr/>
        </p:nvSpPr>
        <p:spPr>
          <a:xfrm>
            <a:off x="4643725" y="2072450"/>
            <a:ext cx="8586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關於我們</a:t>
            </a:r>
            <a:endParaRPr sz="1100" b="0" i="0" u="none" strike="noStrike" cap="none">
              <a:solidFill>
                <a:srgbClr val="000000"/>
              </a:solidFill>
              <a:latin typeface="Microsoft JhengHei"/>
              <a:ea typeface="Microsoft JhengHei"/>
              <a:cs typeface="Microsoft JhengHei"/>
              <a:sym typeface="Microsoft JhengHei"/>
            </a:endParaRPr>
          </a:p>
        </p:txBody>
      </p:sp>
      <p:sp>
        <p:nvSpPr>
          <p:cNvPr id="501" name="Google Shape;501;g2c4911d43df_0_361"/>
          <p:cNvSpPr/>
          <p:nvPr/>
        </p:nvSpPr>
        <p:spPr>
          <a:xfrm>
            <a:off x="2267491" y="2074300"/>
            <a:ext cx="10701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dirty="0">
                <a:solidFill>
                  <a:srgbClr val="FFFFFF"/>
                </a:solidFill>
                <a:latin typeface="Microsoft JhengHei"/>
                <a:ea typeface="Microsoft JhengHei"/>
                <a:cs typeface="Microsoft JhengHei"/>
                <a:sym typeface="Microsoft JhengHei"/>
              </a:rPr>
              <a:t>產品</a:t>
            </a:r>
            <a:endParaRPr sz="1100" b="0" i="0" u="none" strike="noStrike" cap="none" dirty="0">
              <a:solidFill>
                <a:srgbClr val="000000"/>
              </a:solidFill>
              <a:latin typeface="Microsoft JhengHei"/>
              <a:ea typeface="Microsoft JhengHei"/>
              <a:cs typeface="Microsoft JhengHei"/>
              <a:sym typeface="Microsoft JhengHei"/>
            </a:endParaRPr>
          </a:p>
        </p:txBody>
      </p:sp>
      <p:sp>
        <p:nvSpPr>
          <p:cNvPr id="502" name="Google Shape;502;g2c4911d43df_0_361"/>
          <p:cNvSpPr/>
          <p:nvPr/>
        </p:nvSpPr>
        <p:spPr>
          <a:xfrm>
            <a:off x="3588358" y="2074305"/>
            <a:ext cx="8586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altLang="en-US" sz="1100" b="1" dirty="0">
                <a:solidFill>
                  <a:srgbClr val="FFFFFF"/>
                </a:solidFill>
                <a:latin typeface="Microsoft JhengHei"/>
                <a:ea typeface="Microsoft JhengHei"/>
                <a:cs typeface="Microsoft JhengHei"/>
                <a:sym typeface="Microsoft JhengHei"/>
              </a:rPr>
              <a:t>產業</a:t>
            </a:r>
            <a:endParaRPr sz="1100" b="0" i="0" u="none" strike="noStrike" cap="none" dirty="0">
              <a:solidFill>
                <a:srgbClr val="000000"/>
              </a:solidFill>
              <a:latin typeface="Microsoft JhengHei"/>
              <a:ea typeface="Microsoft JhengHei"/>
              <a:cs typeface="Microsoft JhengHei"/>
              <a:sym typeface="Microsoft JhengHei"/>
            </a:endParaRPr>
          </a:p>
        </p:txBody>
      </p:sp>
      <p:cxnSp>
        <p:nvCxnSpPr>
          <p:cNvPr id="503" name="Google Shape;503;g2c4911d43df_0_361"/>
          <p:cNvCxnSpPr/>
          <p:nvPr/>
        </p:nvCxnSpPr>
        <p:spPr>
          <a:xfrm>
            <a:off x="4537684" y="1098999"/>
            <a:ext cx="0" cy="397500"/>
          </a:xfrm>
          <a:prstGeom prst="straightConnector1">
            <a:avLst/>
          </a:prstGeom>
          <a:noFill/>
          <a:ln w="9525" cap="flat" cmpd="sng">
            <a:solidFill>
              <a:srgbClr val="7F7F7F"/>
            </a:solidFill>
            <a:prstDash val="dot"/>
            <a:miter lim="800000"/>
            <a:headEnd type="none" w="sm" len="sm"/>
            <a:tailEnd type="none" w="sm" len="sm"/>
          </a:ln>
        </p:spPr>
      </p:cxnSp>
      <p:cxnSp>
        <p:nvCxnSpPr>
          <p:cNvPr id="504" name="Google Shape;504;g2c4911d43df_0_361"/>
          <p:cNvCxnSpPr>
            <a:cxnSpLocks/>
          </p:cNvCxnSpPr>
          <p:nvPr/>
        </p:nvCxnSpPr>
        <p:spPr>
          <a:xfrm>
            <a:off x="1392409" y="1487150"/>
            <a:ext cx="6880116" cy="0"/>
          </a:xfrm>
          <a:prstGeom prst="straightConnector1">
            <a:avLst/>
          </a:prstGeom>
          <a:noFill/>
          <a:ln w="9525" cap="flat" cmpd="sng">
            <a:solidFill>
              <a:srgbClr val="7F7F7F"/>
            </a:solidFill>
            <a:prstDash val="dot"/>
            <a:miter lim="800000"/>
            <a:headEnd type="none" w="sm" len="sm"/>
            <a:tailEnd type="none" w="sm" len="sm"/>
          </a:ln>
        </p:spPr>
      </p:cxnSp>
      <p:cxnSp>
        <p:nvCxnSpPr>
          <p:cNvPr id="505" name="Google Shape;505;g2c4911d43df_0_361"/>
          <p:cNvCxnSpPr/>
          <p:nvPr/>
        </p:nvCxnSpPr>
        <p:spPr>
          <a:xfrm>
            <a:off x="2920050" y="1514911"/>
            <a:ext cx="0" cy="565500"/>
          </a:xfrm>
          <a:prstGeom prst="straightConnector1">
            <a:avLst/>
          </a:prstGeom>
          <a:noFill/>
          <a:ln w="9525" cap="flat" cmpd="sng">
            <a:solidFill>
              <a:srgbClr val="7F7F7F"/>
            </a:solidFill>
            <a:prstDash val="dot"/>
            <a:miter lim="800000"/>
            <a:headEnd type="none" w="sm" len="sm"/>
            <a:tailEnd type="none" w="sm" len="sm"/>
          </a:ln>
        </p:spPr>
      </p:cxnSp>
      <p:sp>
        <p:nvSpPr>
          <p:cNvPr id="506" name="Google Shape;506;g2c4911d43df_0_361"/>
          <p:cNvSpPr/>
          <p:nvPr/>
        </p:nvSpPr>
        <p:spPr>
          <a:xfrm>
            <a:off x="5771558" y="2074832"/>
            <a:ext cx="8586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新聞中心</a:t>
            </a:r>
            <a:endParaRPr sz="1100" b="0" i="0" u="none" strike="noStrike" cap="none">
              <a:solidFill>
                <a:srgbClr val="000000"/>
              </a:solidFill>
              <a:latin typeface="Microsoft JhengHei"/>
              <a:ea typeface="Microsoft JhengHei"/>
              <a:cs typeface="Microsoft JhengHei"/>
              <a:sym typeface="Microsoft JhengHei"/>
            </a:endParaRPr>
          </a:p>
        </p:txBody>
      </p:sp>
      <p:sp>
        <p:nvSpPr>
          <p:cNvPr id="507" name="Google Shape;507;g2c4911d43df_0_361"/>
          <p:cNvSpPr/>
          <p:nvPr/>
        </p:nvSpPr>
        <p:spPr>
          <a:xfrm>
            <a:off x="865976" y="2074250"/>
            <a:ext cx="10701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a:solidFill>
                  <a:srgbClr val="FFFFFF"/>
                </a:solidFill>
                <a:latin typeface="Microsoft JhengHei"/>
                <a:ea typeface="Microsoft JhengHei"/>
                <a:cs typeface="Microsoft JhengHei"/>
                <a:sym typeface="Microsoft JhengHei"/>
              </a:rPr>
              <a:t>解決方案</a:t>
            </a:r>
            <a:endParaRPr sz="1100" b="0" i="0" u="none" strike="noStrike" cap="none">
              <a:solidFill>
                <a:srgbClr val="000000"/>
              </a:solidFill>
              <a:latin typeface="Microsoft JhengHei"/>
              <a:ea typeface="Microsoft JhengHei"/>
              <a:cs typeface="Microsoft JhengHei"/>
              <a:sym typeface="Microsoft JhengHei"/>
            </a:endParaRPr>
          </a:p>
        </p:txBody>
      </p:sp>
      <p:sp>
        <p:nvSpPr>
          <p:cNvPr id="508" name="Google Shape;508;g2c4911d43df_0_361"/>
          <p:cNvSpPr/>
          <p:nvPr/>
        </p:nvSpPr>
        <p:spPr>
          <a:xfrm>
            <a:off x="4643725" y="2406786"/>
            <a:ext cx="8595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公司簡介</a:t>
            </a:r>
            <a:endParaRPr sz="800" b="0" i="0" u="none" strike="noStrike" cap="none">
              <a:solidFill>
                <a:schemeClr val="dk1"/>
              </a:solidFill>
              <a:latin typeface="Microsoft JhengHei"/>
              <a:ea typeface="Microsoft JhengHei"/>
              <a:cs typeface="Microsoft JhengHei"/>
              <a:sym typeface="Microsoft JhengHei"/>
            </a:endParaRPr>
          </a:p>
        </p:txBody>
      </p:sp>
      <p:sp>
        <p:nvSpPr>
          <p:cNvPr id="509" name="Google Shape;509;g2c4911d43df_0_361"/>
          <p:cNvSpPr/>
          <p:nvPr/>
        </p:nvSpPr>
        <p:spPr>
          <a:xfrm>
            <a:off x="4643725" y="2743808"/>
            <a:ext cx="8595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dirty="0">
                <a:solidFill>
                  <a:schemeClr val="dk1"/>
                </a:solidFill>
                <a:latin typeface="Microsoft JhengHei"/>
                <a:ea typeface="Microsoft JhengHei"/>
                <a:cs typeface="Microsoft JhengHei"/>
                <a:sym typeface="Microsoft JhengHei"/>
              </a:rPr>
              <a:t>企業</a:t>
            </a:r>
            <a:r>
              <a:rPr lang="zh-TW" altLang="en-US" sz="800" dirty="0">
                <a:solidFill>
                  <a:schemeClr val="dk1"/>
                </a:solidFill>
                <a:latin typeface="Microsoft JhengHei"/>
                <a:ea typeface="Microsoft JhengHei"/>
                <a:cs typeface="Microsoft JhengHei"/>
                <a:sym typeface="Microsoft JhengHei"/>
              </a:rPr>
              <a:t>沿革</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510" name="Google Shape;510;g2c4911d43df_0_361"/>
          <p:cNvSpPr/>
          <p:nvPr/>
        </p:nvSpPr>
        <p:spPr>
          <a:xfrm>
            <a:off x="4643725" y="3080829"/>
            <a:ext cx="8595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sz="800">
                <a:solidFill>
                  <a:schemeClr val="dk1"/>
                </a:solidFill>
                <a:latin typeface="Microsoft JhengHei"/>
                <a:ea typeface="Microsoft JhengHei"/>
                <a:cs typeface="Microsoft JhengHei"/>
                <a:sym typeface="Microsoft JhengHei"/>
              </a:rPr>
              <a:t>全球服務</a:t>
            </a:r>
            <a:endParaRPr sz="800" b="0" i="0" u="none" strike="noStrike" cap="none">
              <a:solidFill>
                <a:schemeClr val="dk1"/>
              </a:solidFill>
              <a:latin typeface="Microsoft JhengHei"/>
              <a:ea typeface="Microsoft JhengHei"/>
              <a:cs typeface="Microsoft JhengHei"/>
              <a:sym typeface="Microsoft JhengHei"/>
            </a:endParaRPr>
          </a:p>
        </p:txBody>
      </p:sp>
      <p:sp>
        <p:nvSpPr>
          <p:cNvPr id="511" name="Google Shape;511;g2c4911d43df_0_361"/>
          <p:cNvSpPr/>
          <p:nvPr/>
        </p:nvSpPr>
        <p:spPr>
          <a:xfrm>
            <a:off x="865526" y="3756376"/>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材質應用</a:t>
            </a:r>
            <a:endParaRPr sz="800" b="0" i="0" u="none" strike="noStrike" cap="none" dirty="0">
              <a:solidFill>
                <a:schemeClr val="dk1"/>
              </a:solidFill>
              <a:latin typeface="Microsoft JhengHei"/>
              <a:ea typeface="Microsoft JhengHei"/>
              <a:cs typeface="Microsoft JhengHei"/>
              <a:sym typeface="Microsoft JhengHei"/>
            </a:endParaRPr>
          </a:p>
        </p:txBody>
      </p:sp>
      <p:cxnSp>
        <p:nvCxnSpPr>
          <p:cNvPr id="512" name="Google Shape;512;g2c4911d43df_0_361"/>
          <p:cNvCxnSpPr/>
          <p:nvPr/>
        </p:nvCxnSpPr>
        <p:spPr>
          <a:xfrm>
            <a:off x="1392409" y="1494101"/>
            <a:ext cx="0" cy="565500"/>
          </a:xfrm>
          <a:prstGeom prst="straightConnector1">
            <a:avLst/>
          </a:prstGeom>
          <a:noFill/>
          <a:ln w="9525" cap="flat" cmpd="sng">
            <a:solidFill>
              <a:srgbClr val="7F7F7F"/>
            </a:solidFill>
            <a:prstDash val="dot"/>
            <a:miter lim="800000"/>
            <a:headEnd type="none" w="sm" len="sm"/>
            <a:tailEnd type="none" w="sm" len="sm"/>
          </a:ln>
        </p:spPr>
      </p:cxnSp>
      <p:cxnSp>
        <p:nvCxnSpPr>
          <p:cNvPr id="513" name="Google Shape;513;g2c4911d43df_0_361"/>
          <p:cNvCxnSpPr/>
          <p:nvPr/>
        </p:nvCxnSpPr>
        <p:spPr>
          <a:xfrm>
            <a:off x="4057433" y="1498330"/>
            <a:ext cx="0" cy="565500"/>
          </a:xfrm>
          <a:prstGeom prst="straightConnector1">
            <a:avLst/>
          </a:prstGeom>
          <a:noFill/>
          <a:ln w="9525" cap="flat" cmpd="sng">
            <a:solidFill>
              <a:srgbClr val="7F7F7F"/>
            </a:solidFill>
            <a:prstDash val="dot"/>
            <a:miter lim="800000"/>
            <a:headEnd type="none" w="sm" len="sm"/>
            <a:tailEnd type="none" w="sm" len="sm"/>
          </a:ln>
        </p:spPr>
      </p:cxnSp>
      <p:cxnSp>
        <p:nvCxnSpPr>
          <p:cNvPr id="514" name="Google Shape;514;g2c4911d43df_0_361"/>
          <p:cNvCxnSpPr/>
          <p:nvPr/>
        </p:nvCxnSpPr>
        <p:spPr>
          <a:xfrm>
            <a:off x="5099873" y="1513095"/>
            <a:ext cx="0" cy="565500"/>
          </a:xfrm>
          <a:prstGeom prst="straightConnector1">
            <a:avLst/>
          </a:prstGeom>
          <a:noFill/>
          <a:ln w="9525" cap="flat" cmpd="sng">
            <a:solidFill>
              <a:srgbClr val="7F7F7F"/>
            </a:solidFill>
            <a:prstDash val="dot"/>
            <a:miter lim="800000"/>
            <a:headEnd type="none" w="sm" len="sm"/>
            <a:tailEnd type="none" w="sm" len="sm"/>
          </a:ln>
        </p:spPr>
      </p:cxnSp>
      <p:cxnSp>
        <p:nvCxnSpPr>
          <p:cNvPr id="515" name="Google Shape;515;g2c4911d43df_0_361"/>
          <p:cNvCxnSpPr/>
          <p:nvPr/>
        </p:nvCxnSpPr>
        <p:spPr>
          <a:xfrm>
            <a:off x="6199638" y="1496480"/>
            <a:ext cx="0" cy="565500"/>
          </a:xfrm>
          <a:prstGeom prst="straightConnector1">
            <a:avLst/>
          </a:prstGeom>
          <a:noFill/>
          <a:ln w="9525" cap="flat" cmpd="sng">
            <a:solidFill>
              <a:srgbClr val="7F7F7F"/>
            </a:solidFill>
            <a:prstDash val="dot"/>
            <a:miter lim="800000"/>
            <a:headEnd type="none" w="sm" len="sm"/>
            <a:tailEnd type="none" w="sm" len="sm"/>
          </a:ln>
        </p:spPr>
      </p:cxnSp>
      <p:sp>
        <p:nvSpPr>
          <p:cNvPr id="516" name="Google Shape;516;g2c4911d43df_0_361"/>
          <p:cNvSpPr/>
          <p:nvPr/>
        </p:nvSpPr>
        <p:spPr>
          <a:xfrm>
            <a:off x="4068929" y="779184"/>
            <a:ext cx="937500" cy="336900"/>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200" b="1" i="0" u="none" strike="noStrike" cap="none">
                <a:solidFill>
                  <a:srgbClr val="FFFFFF"/>
                </a:solidFill>
                <a:latin typeface="Arial"/>
                <a:ea typeface="Arial"/>
                <a:cs typeface="Arial"/>
                <a:sym typeface="Arial"/>
              </a:rPr>
              <a:t>伯佳</a:t>
            </a:r>
            <a:endParaRPr sz="1200" b="0" i="0" u="none" strike="noStrike" cap="none">
              <a:solidFill>
                <a:srgbClr val="000000"/>
              </a:solidFill>
              <a:latin typeface="Arial"/>
              <a:ea typeface="Arial"/>
              <a:cs typeface="Arial"/>
              <a:sym typeface="Arial"/>
            </a:endParaRPr>
          </a:p>
        </p:txBody>
      </p:sp>
      <p:sp>
        <p:nvSpPr>
          <p:cNvPr id="518" name="Google Shape;518;g2c4911d43df_0_361"/>
          <p:cNvSpPr/>
          <p:nvPr/>
        </p:nvSpPr>
        <p:spPr>
          <a:xfrm>
            <a:off x="5771558" y="2406786"/>
            <a:ext cx="8595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最新消息</a:t>
            </a:r>
            <a:endParaRPr sz="800" b="0" i="0" u="none" strike="noStrike" cap="none">
              <a:solidFill>
                <a:schemeClr val="dk1"/>
              </a:solidFill>
              <a:latin typeface="Microsoft JhengHei"/>
              <a:ea typeface="Microsoft JhengHei"/>
              <a:cs typeface="Microsoft JhengHei"/>
              <a:sym typeface="Microsoft JhengHei"/>
            </a:endParaRPr>
          </a:p>
        </p:txBody>
      </p:sp>
      <p:sp>
        <p:nvSpPr>
          <p:cNvPr id="519" name="Google Shape;519;g2c4911d43df_0_361"/>
          <p:cNvSpPr/>
          <p:nvPr/>
        </p:nvSpPr>
        <p:spPr>
          <a:xfrm>
            <a:off x="5771558" y="2743808"/>
            <a:ext cx="8595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展覽訊息</a:t>
            </a:r>
            <a:endParaRPr sz="800" b="0" i="0" u="none" strike="noStrike" cap="none">
              <a:solidFill>
                <a:schemeClr val="dk1"/>
              </a:solidFill>
              <a:latin typeface="Microsoft JhengHei"/>
              <a:ea typeface="Microsoft JhengHei"/>
              <a:cs typeface="Microsoft JhengHei"/>
              <a:sym typeface="Microsoft JhengHei"/>
            </a:endParaRPr>
          </a:p>
        </p:txBody>
      </p:sp>
      <p:sp>
        <p:nvSpPr>
          <p:cNvPr id="520" name="Google Shape;520;g2c4911d43df_0_361"/>
          <p:cNvSpPr/>
          <p:nvPr/>
        </p:nvSpPr>
        <p:spPr>
          <a:xfrm>
            <a:off x="5771558" y="3080829"/>
            <a:ext cx="8595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展覽回顧</a:t>
            </a:r>
            <a:endParaRPr sz="800" b="0" i="0" u="none" strike="noStrike" cap="none">
              <a:solidFill>
                <a:schemeClr val="dk1"/>
              </a:solidFill>
              <a:latin typeface="Microsoft JhengHei"/>
              <a:ea typeface="Microsoft JhengHei"/>
              <a:cs typeface="Microsoft JhengHei"/>
              <a:sym typeface="Microsoft JhengHei"/>
            </a:endParaRPr>
          </a:p>
        </p:txBody>
      </p:sp>
      <p:sp>
        <p:nvSpPr>
          <p:cNvPr id="521" name="Google Shape;521;g2c4911d43df_0_361"/>
          <p:cNvSpPr/>
          <p:nvPr/>
        </p:nvSpPr>
        <p:spPr>
          <a:xfrm>
            <a:off x="6823192" y="2074845"/>
            <a:ext cx="8586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支援中心</a:t>
            </a:r>
            <a:endParaRPr sz="1100" b="0" i="0" u="none" strike="noStrike" cap="none">
              <a:solidFill>
                <a:srgbClr val="000000"/>
              </a:solidFill>
              <a:latin typeface="Microsoft JhengHei"/>
              <a:ea typeface="Microsoft JhengHei"/>
              <a:cs typeface="Microsoft JhengHei"/>
              <a:sym typeface="Microsoft JhengHei"/>
            </a:endParaRPr>
          </a:p>
        </p:txBody>
      </p:sp>
      <p:cxnSp>
        <p:nvCxnSpPr>
          <p:cNvPr id="522" name="Google Shape;522;g2c4911d43df_0_361"/>
          <p:cNvCxnSpPr/>
          <p:nvPr/>
        </p:nvCxnSpPr>
        <p:spPr>
          <a:xfrm>
            <a:off x="7296749" y="1513083"/>
            <a:ext cx="0" cy="565500"/>
          </a:xfrm>
          <a:prstGeom prst="straightConnector1">
            <a:avLst/>
          </a:prstGeom>
          <a:noFill/>
          <a:ln w="9525" cap="flat" cmpd="sng">
            <a:solidFill>
              <a:srgbClr val="7F7F7F"/>
            </a:solidFill>
            <a:prstDash val="dot"/>
            <a:miter lim="800000"/>
            <a:headEnd type="none" w="sm" len="sm"/>
            <a:tailEnd type="none" w="sm" len="sm"/>
          </a:ln>
        </p:spPr>
      </p:cxnSp>
      <p:sp>
        <p:nvSpPr>
          <p:cNvPr id="523" name="Google Shape;523;g2c4911d43df_0_361"/>
          <p:cNvSpPr/>
          <p:nvPr/>
        </p:nvSpPr>
        <p:spPr>
          <a:xfrm>
            <a:off x="7874825" y="2074845"/>
            <a:ext cx="8586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i="0" u="none" strike="noStrike" cap="none">
                <a:solidFill>
                  <a:srgbClr val="FFFFFF"/>
                </a:solidFill>
                <a:latin typeface="Microsoft JhengHei"/>
                <a:ea typeface="Microsoft JhengHei"/>
                <a:cs typeface="Microsoft JhengHei"/>
                <a:sym typeface="Microsoft JhengHei"/>
              </a:rPr>
              <a:t>聯絡我們</a:t>
            </a:r>
            <a:endParaRPr sz="1100" b="0" i="0" u="none" strike="noStrike" cap="none">
              <a:solidFill>
                <a:srgbClr val="000000"/>
              </a:solidFill>
              <a:latin typeface="Microsoft JhengHei"/>
              <a:ea typeface="Microsoft JhengHei"/>
              <a:cs typeface="Microsoft JhengHei"/>
              <a:sym typeface="Microsoft JhengHei"/>
            </a:endParaRPr>
          </a:p>
        </p:txBody>
      </p:sp>
      <p:cxnSp>
        <p:nvCxnSpPr>
          <p:cNvPr id="524" name="Google Shape;524;g2c4911d43df_0_361"/>
          <p:cNvCxnSpPr/>
          <p:nvPr/>
        </p:nvCxnSpPr>
        <p:spPr>
          <a:xfrm>
            <a:off x="8304125" y="1513083"/>
            <a:ext cx="0" cy="565500"/>
          </a:xfrm>
          <a:prstGeom prst="straightConnector1">
            <a:avLst/>
          </a:prstGeom>
          <a:noFill/>
          <a:ln w="9525" cap="flat" cmpd="sng">
            <a:solidFill>
              <a:srgbClr val="7F7F7F"/>
            </a:solidFill>
            <a:prstDash val="dot"/>
            <a:miter lim="800000"/>
            <a:headEnd type="none" w="sm" len="sm"/>
            <a:tailEnd type="none" w="sm" len="sm"/>
          </a:ln>
        </p:spPr>
      </p:cxnSp>
      <p:sp>
        <p:nvSpPr>
          <p:cNvPr id="525" name="Google Shape;525;g2c4911d43df_0_361"/>
          <p:cNvSpPr/>
          <p:nvPr/>
        </p:nvSpPr>
        <p:spPr>
          <a:xfrm>
            <a:off x="3588358" y="2408636"/>
            <a:ext cx="8586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altLang="en-US" sz="800" dirty="0">
                <a:solidFill>
                  <a:schemeClr val="dk1"/>
                </a:solidFill>
                <a:latin typeface="Microsoft JhengHei"/>
                <a:ea typeface="Microsoft JhengHei"/>
                <a:cs typeface="Microsoft JhengHei"/>
                <a:sym typeface="Microsoft JhengHei"/>
              </a:rPr>
              <a:t>工業</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526" name="Google Shape;526;g2c4911d43df_0_361"/>
          <p:cNvSpPr/>
          <p:nvPr/>
        </p:nvSpPr>
        <p:spPr>
          <a:xfrm>
            <a:off x="3588358" y="2745656"/>
            <a:ext cx="8586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altLang="en-US" sz="800" dirty="0">
                <a:solidFill>
                  <a:schemeClr val="dk1"/>
                </a:solidFill>
                <a:latin typeface="Microsoft JhengHei"/>
                <a:ea typeface="Microsoft JhengHei"/>
                <a:cs typeface="Microsoft JhengHei"/>
                <a:sym typeface="Microsoft JhengHei"/>
              </a:rPr>
              <a:t>食品業</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527" name="Google Shape;527;g2c4911d43df_0_361"/>
          <p:cNvSpPr/>
          <p:nvPr/>
        </p:nvSpPr>
        <p:spPr>
          <a:xfrm>
            <a:off x="865526" y="2406175"/>
            <a:ext cx="1056600" cy="492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dirty="0">
                <a:solidFill>
                  <a:schemeClr val="dk1"/>
                </a:solidFill>
                <a:latin typeface="Microsoft JhengHei"/>
                <a:ea typeface="Microsoft JhengHei"/>
                <a:cs typeface="Microsoft JhengHei"/>
                <a:sym typeface="Microsoft JhengHei"/>
              </a:rPr>
              <a:t>整廠規劃</a:t>
            </a:r>
            <a:endParaRPr sz="800" dirty="0">
              <a:solidFill>
                <a:schemeClr val="dk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900"/>
              <a:buFont typeface="Arial"/>
              <a:buNone/>
            </a:pPr>
            <a:r>
              <a:rPr lang="zh-TW" sz="800" dirty="0">
                <a:solidFill>
                  <a:schemeClr val="dk1"/>
                </a:solidFill>
                <a:latin typeface="Microsoft JhengHei"/>
                <a:ea typeface="Microsoft JhengHei"/>
                <a:cs typeface="Microsoft JhengHei"/>
                <a:sym typeface="Microsoft JhengHei"/>
              </a:rPr>
              <a:t>Turnkey</a:t>
            </a:r>
            <a:r>
              <a:rPr lang="zh-TW" altLang="en-US" sz="800" dirty="0">
                <a:solidFill>
                  <a:schemeClr val="dk1"/>
                </a:solidFill>
                <a:latin typeface="Microsoft JhengHei"/>
                <a:ea typeface="Microsoft JhengHei"/>
                <a:cs typeface="Microsoft JhengHei"/>
                <a:sym typeface="Microsoft JhengHei"/>
              </a:rPr>
              <a:t> </a:t>
            </a:r>
            <a:r>
              <a:rPr lang="en-US" altLang="zh-TW" sz="800" dirty="0">
                <a:solidFill>
                  <a:schemeClr val="dk1"/>
                </a:solidFill>
                <a:latin typeface="Microsoft JhengHei"/>
                <a:ea typeface="Microsoft JhengHei"/>
                <a:cs typeface="Microsoft JhengHei"/>
                <a:sym typeface="Microsoft JhengHei"/>
              </a:rPr>
              <a:t>Solution</a:t>
            </a:r>
            <a:endParaRPr sz="800" dirty="0">
              <a:solidFill>
                <a:schemeClr val="dk1"/>
              </a:solidFill>
              <a:latin typeface="Microsoft JhengHei"/>
              <a:ea typeface="Microsoft JhengHei"/>
              <a:cs typeface="Microsoft JhengHei"/>
              <a:sym typeface="Microsoft JhengHei"/>
            </a:endParaRPr>
          </a:p>
        </p:txBody>
      </p:sp>
      <p:sp>
        <p:nvSpPr>
          <p:cNvPr id="528" name="Google Shape;528;g2c4911d43df_0_361"/>
          <p:cNvSpPr/>
          <p:nvPr/>
        </p:nvSpPr>
        <p:spPr>
          <a:xfrm>
            <a:off x="4643275" y="3417848"/>
            <a:ext cx="8595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ESG</a:t>
            </a:r>
            <a:endParaRPr sz="800" b="0" i="0" u="none" strike="noStrike" cap="none">
              <a:solidFill>
                <a:schemeClr val="dk1"/>
              </a:solidFill>
              <a:latin typeface="Microsoft JhengHei"/>
              <a:ea typeface="Microsoft JhengHei"/>
              <a:cs typeface="Microsoft JhengHei"/>
              <a:sym typeface="Microsoft JhengHei"/>
            </a:endParaRPr>
          </a:p>
        </p:txBody>
      </p:sp>
      <p:sp>
        <p:nvSpPr>
          <p:cNvPr id="529" name="Google Shape;529;g2c4911d43df_0_361"/>
          <p:cNvSpPr/>
          <p:nvPr/>
        </p:nvSpPr>
        <p:spPr>
          <a:xfrm>
            <a:off x="6823192" y="2406786"/>
            <a:ext cx="8595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影片專區</a:t>
            </a:r>
            <a:endParaRPr sz="800" b="0" i="0" u="none" strike="noStrike" cap="none">
              <a:solidFill>
                <a:schemeClr val="dk1"/>
              </a:solidFill>
              <a:latin typeface="Microsoft JhengHei"/>
              <a:ea typeface="Microsoft JhengHei"/>
              <a:cs typeface="Microsoft JhengHei"/>
              <a:sym typeface="Microsoft JhengHei"/>
            </a:endParaRPr>
          </a:p>
        </p:txBody>
      </p:sp>
      <p:sp>
        <p:nvSpPr>
          <p:cNvPr id="530" name="Google Shape;530;g2c4911d43df_0_361"/>
          <p:cNvSpPr/>
          <p:nvPr/>
        </p:nvSpPr>
        <p:spPr>
          <a:xfrm>
            <a:off x="6823192" y="2743808"/>
            <a:ext cx="8595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電子型錄</a:t>
            </a:r>
            <a:endParaRPr sz="800" b="0" i="0" u="none" strike="noStrike" cap="none">
              <a:solidFill>
                <a:schemeClr val="dk1"/>
              </a:solidFill>
              <a:latin typeface="Microsoft JhengHei"/>
              <a:ea typeface="Microsoft JhengHei"/>
              <a:cs typeface="Microsoft JhengHei"/>
              <a:sym typeface="Microsoft JhengHei"/>
            </a:endParaRPr>
          </a:p>
        </p:txBody>
      </p:sp>
      <p:sp>
        <p:nvSpPr>
          <p:cNvPr id="531" name="Google Shape;531;g2c4911d43df_0_361"/>
          <p:cNvSpPr/>
          <p:nvPr/>
        </p:nvSpPr>
        <p:spPr>
          <a:xfrm>
            <a:off x="6823192" y="3080829"/>
            <a:ext cx="8595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知識庫</a:t>
            </a:r>
            <a:endParaRPr sz="800" b="0" i="0" u="none" strike="noStrike" cap="none">
              <a:solidFill>
                <a:schemeClr val="dk1"/>
              </a:solidFill>
              <a:latin typeface="Microsoft JhengHei"/>
              <a:ea typeface="Microsoft JhengHei"/>
              <a:cs typeface="Microsoft JhengHei"/>
              <a:sym typeface="Microsoft JhengHei"/>
            </a:endParaRPr>
          </a:p>
        </p:txBody>
      </p:sp>
      <p:sp>
        <p:nvSpPr>
          <p:cNvPr id="532" name="Google Shape;532;g2c4911d43df_0_361"/>
          <p:cNvSpPr/>
          <p:nvPr/>
        </p:nvSpPr>
        <p:spPr>
          <a:xfrm>
            <a:off x="865526" y="4114176"/>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客戶</a:t>
            </a:r>
            <a:r>
              <a:rPr lang="zh-TW" sz="800" dirty="0">
                <a:solidFill>
                  <a:schemeClr val="dk1"/>
                </a:solidFill>
                <a:latin typeface="Microsoft JhengHei"/>
                <a:ea typeface="Microsoft JhengHei"/>
                <a:cs typeface="Microsoft JhengHei"/>
                <a:sym typeface="Microsoft JhengHei"/>
              </a:rPr>
              <a:t>實績</a:t>
            </a:r>
            <a:endParaRPr sz="800" dirty="0">
              <a:solidFill>
                <a:schemeClr val="dk1"/>
              </a:solidFill>
              <a:latin typeface="Microsoft JhengHei"/>
              <a:ea typeface="Microsoft JhengHei"/>
              <a:cs typeface="Microsoft JhengHei"/>
              <a:sym typeface="Microsoft JhengHei"/>
            </a:endParaRPr>
          </a:p>
        </p:txBody>
      </p:sp>
      <p:sp>
        <p:nvSpPr>
          <p:cNvPr id="533" name="Google Shape;533;g2c4911d43df_0_361"/>
          <p:cNvSpPr txBox="1"/>
          <p:nvPr/>
        </p:nvSpPr>
        <p:spPr>
          <a:xfrm>
            <a:off x="5105400" y="715600"/>
            <a:ext cx="2057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zh-TW" sz="1000" b="0" i="0" u="sng" strike="noStrike" cap="none">
                <a:solidFill>
                  <a:schemeClr val="lt2"/>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https://www.parker-global.com</a:t>
            </a:r>
            <a:endParaRPr sz="1000" b="0" i="0" u="none" strike="noStrike" cap="none">
              <a:solidFill>
                <a:schemeClr val="l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2"/>
              </a:solidFill>
              <a:latin typeface="Arial"/>
              <a:ea typeface="Arial"/>
              <a:cs typeface="Arial"/>
              <a:sym typeface="Arial"/>
            </a:endParaRPr>
          </a:p>
        </p:txBody>
      </p:sp>
      <p:sp>
        <p:nvSpPr>
          <p:cNvPr id="534" name="Google Shape;534;g2c4911d43df_0_361"/>
          <p:cNvSpPr/>
          <p:nvPr/>
        </p:nvSpPr>
        <p:spPr>
          <a:xfrm>
            <a:off x="215000" y="715125"/>
            <a:ext cx="486600" cy="165300"/>
          </a:xfrm>
          <a:prstGeom prst="rect">
            <a:avLst/>
          </a:prstGeom>
          <a:solidFill>
            <a:srgbClr val="C0C1C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800" b="0" i="0" u="none" strike="noStrike" cap="none">
                <a:solidFill>
                  <a:srgbClr val="666666"/>
                </a:solidFill>
                <a:latin typeface="Microsoft JhengHei"/>
                <a:ea typeface="Microsoft JhengHei"/>
                <a:cs typeface="Microsoft JhengHei"/>
                <a:sym typeface="Microsoft JhengHei"/>
              </a:rPr>
              <a:t>New</a:t>
            </a:r>
            <a:endParaRPr sz="500" b="0" i="0" u="none" strike="noStrike" cap="none">
              <a:solidFill>
                <a:srgbClr val="666666"/>
              </a:solidFill>
              <a:latin typeface="Microsoft JhengHei"/>
              <a:ea typeface="Microsoft JhengHei"/>
              <a:cs typeface="Microsoft JhengHei"/>
              <a:sym typeface="Microsoft JhengHei"/>
            </a:endParaRPr>
          </a:p>
        </p:txBody>
      </p:sp>
      <p:sp>
        <p:nvSpPr>
          <p:cNvPr id="535" name="Google Shape;535;g2c4911d43df_0_361"/>
          <p:cNvSpPr/>
          <p:nvPr/>
        </p:nvSpPr>
        <p:spPr>
          <a:xfrm>
            <a:off x="215000" y="927550"/>
            <a:ext cx="486600" cy="165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800" b="0" i="0" u="none" strike="noStrike" cap="none">
                <a:solidFill>
                  <a:srgbClr val="666666"/>
                </a:solidFill>
                <a:latin typeface="Microsoft JhengHei"/>
                <a:ea typeface="Microsoft JhengHei"/>
                <a:cs typeface="Microsoft JhengHei"/>
                <a:sym typeface="Microsoft JhengHei"/>
              </a:rPr>
              <a:t>New</a:t>
            </a:r>
            <a:endParaRPr sz="500" b="0" i="0" u="none" strike="noStrike" cap="none">
              <a:solidFill>
                <a:srgbClr val="666666"/>
              </a:solidFill>
              <a:latin typeface="Microsoft JhengHei"/>
              <a:ea typeface="Microsoft JhengHei"/>
              <a:cs typeface="Microsoft JhengHei"/>
              <a:sym typeface="Microsoft JhengHei"/>
            </a:endParaRPr>
          </a:p>
        </p:txBody>
      </p:sp>
      <p:sp>
        <p:nvSpPr>
          <p:cNvPr id="536" name="Google Shape;536;g2c4911d43df_0_361"/>
          <p:cNvSpPr txBox="1"/>
          <p:nvPr/>
        </p:nvSpPr>
        <p:spPr>
          <a:xfrm>
            <a:off x="701600" y="945875"/>
            <a:ext cx="1272600" cy="13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zh-TW" sz="800" b="0" i="0" u="none" strike="noStrike" cap="none">
                <a:solidFill>
                  <a:srgbClr val="000000"/>
                </a:solidFill>
                <a:latin typeface="Microsoft JhengHei"/>
                <a:ea typeface="Microsoft JhengHei"/>
                <a:cs typeface="Microsoft JhengHei"/>
                <a:sym typeface="Microsoft JhengHei"/>
              </a:rPr>
              <a:t>調整原有內容</a:t>
            </a:r>
            <a:endParaRPr sz="800" b="0" i="0" u="none" strike="noStrike" cap="none">
              <a:solidFill>
                <a:srgbClr val="000000"/>
              </a:solidFill>
              <a:latin typeface="Microsoft JhengHei"/>
              <a:ea typeface="Microsoft JhengHei"/>
              <a:cs typeface="Microsoft JhengHei"/>
              <a:sym typeface="Microsoft JhengHei"/>
            </a:endParaRPr>
          </a:p>
        </p:txBody>
      </p:sp>
      <p:sp>
        <p:nvSpPr>
          <p:cNvPr id="537" name="Google Shape;537;g2c4911d43df_0_361"/>
          <p:cNvSpPr txBox="1"/>
          <p:nvPr/>
        </p:nvSpPr>
        <p:spPr>
          <a:xfrm>
            <a:off x="701600" y="1092850"/>
            <a:ext cx="1272600" cy="21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zh-TW" sz="800" b="0" i="0" u="none" strike="noStrike" cap="none">
                <a:solidFill>
                  <a:srgbClr val="000000"/>
                </a:solidFill>
                <a:latin typeface="Microsoft JhengHei"/>
                <a:ea typeface="Microsoft JhengHei"/>
                <a:cs typeface="Microsoft JhengHei"/>
                <a:sym typeface="Microsoft JhengHei"/>
              </a:rPr>
              <a:t>與整廠規劃串聯</a:t>
            </a:r>
            <a:endParaRPr sz="800" b="0" i="0" u="none" strike="noStrike" cap="none">
              <a:solidFill>
                <a:srgbClr val="000000"/>
              </a:solidFill>
              <a:latin typeface="Microsoft JhengHei"/>
              <a:ea typeface="Microsoft JhengHei"/>
              <a:cs typeface="Microsoft JhengHei"/>
              <a:sym typeface="Microsoft JhengHei"/>
            </a:endParaRPr>
          </a:p>
        </p:txBody>
      </p:sp>
      <p:sp>
        <p:nvSpPr>
          <p:cNvPr id="538" name="Google Shape;538;g2c4911d43df_0_361"/>
          <p:cNvSpPr txBox="1"/>
          <p:nvPr/>
        </p:nvSpPr>
        <p:spPr>
          <a:xfrm>
            <a:off x="701600" y="733450"/>
            <a:ext cx="1272600" cy="13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zh-TW" sz="800" b="0" i="0" u="none" strike="noStrike" cap="none">
                <a:solidFill>
                  <a:srgbClr val="000000"/>
                </a:solidFill>
                <a:latin typeface="Microsoft JhengHei"/>
                <a:ea typeface="Microsoft JhengHei"/>
                <a:cs typeface="Microsoft JhengHei"/>
                <a:sym typeface="Microsoft JhengHei"/>
              </a:rPr>
              <a:t>評估是否新增</a:t>
            </a:r>
            <a:endParaRPr sz="800" b="0" i="0" u="none" strike="noStrike" cap="none">
              <a:solidFill>
                <a:srgbClr val="000000"/>
              </a:solidFill>
              <a:latin typeface="Microsoft JhengHei"/>
              <a:ea typeface="Microsoft JhengHei"/>
              <a:cs typeface="Microsoft JhengHei"/>
              <a:sym typeface="Microsoft JhengHei"/>
            </a:endParaRPr>
          </a:p>
        </p:txBody>
      </p:sp>
      <p:cxnSp>
        <p:nvCxnSpPr>
          <p:cNvPr id="539" name="Google Shape;539;g2c4911d43df_0_361"/>
          <p:cNvCxnSpPr/>
          <p:nvPr/>
        </p:nvCxnSpPr>
        <p:spPr>
          <a:xfrm rot="10800000">
            <a:off x="182000" y="1227350"/>
            <a:ext cx="513900" cy="0"/>
          </a:xfrm>
          <a:prstGeom prst="straightConnector1">
            <a:avLst/>
          </a:prstGeom>
          <a:noFill/>
          <a:ln w="9525" cap="flat" cmpd="sng">
            <a:solidFill>
              <a:srgbClr val="FF0000"/>
            </a:solidFill>
            <a:prstDash val="dash"/>
            <a:miter lim="800000"/>
            <a:headEnd type="none" w="sm" len="sm"/>
            <a:tailEnd type="none" w="sm" len="sm"/>
          </a:ln>
        </p:spPr>
      </p:cxnSp>
      <p:sp>
        <p:nvSpPr>
          <p:cNvPr id="540" name="Google Shape;540;g2c4911d43df_0_361"/>
          <p:cNvSpPr/>
          <p:nvPr/>
        </p:nvSpPr>
        <p:spPr>
          <a:xfrm>
            <a:off x="3814125" y="1652750"/>
            <a:ext cx="486600" cy="165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800" b="0" i="0" u="none" strike="noStrike" cap="none">
                <a:solidFill>
                  <a:srgbClr val="666666"/>
                </a:solidFill>
                <a:latin typeface="Microsoft JhengHei"/>
                <a:ea typeface="Microsoft JhengHei"/>
                <a:cs typeface="Microsoft JhengHei"/>
                <a:sym typeface="Microsoft JhengHei"/>
              </a:rPr>
              <a:t>New</a:t>
            </a:r>
            <a:endParaRPr sz="500" b="0" i="0" u="none" strike="noStrike" cap="none">
              <a:solidFill>
                <a:srgbClr val="666666"/>
              </a:solidFill>
              <a:latin typeface="Microsoft JhengHei"/>
              <a:ea typeface="Microsoft JhengHei"/>
              <a:cs typeface="Microsoft JhengHei"/>
              <a:sym typeface="Microsoft JhengHei"/>
            </a:endParaRPr>
          </a:p>
        </p:txBody>
      </p:sp>
      <p:sp>
        <p:nvSpPr>
          <p:cNvPr id="541" name="Google Shape;541;g2c4911d43df_0_361"/>
          <p:cNvSpPr/>
          <p:nvPr/>
        </p:nvSpPr>
        <p:spPr>
          <a:xfrm>
            <a:off x="5286998" y="3494954"/>
            <a:ext cx="486600" cy="165300"/>
          </a:xfrm>
          <a:prstGeom prst="rect">
            <a:avLst/>
          </a:prstGeom>
          <a:solidFill>
            <a:srgbClr val="C0C1C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800" b="0" i="0" u="none" strike="noStrike" cap="none">
                <a:solidFill>
                  <a:srgbClr val="666666"/>
                </a:solidFill>
                <a:latin typeface="Microsoft JhengHei"/>
                <a:ea typeface="Microsoft JhengHei"/>
                <a:cs typeface="Microsoft JhengHei"/>
                <a:sym typeface="Microsoft JhengHei"/>
              </a:rPr>
              <a:t>New</a:t>
            </a:r>
            <a:endParaRPr sz="500" b="0" i="0" u="none" strike="noStrike" cap="none">
              <a:solidFill>
                <a:srgbClr val="666666"/>
              </a:solidFill>
              <a:latin typeface="Microsoft JhengHei"/>
              <a:ea typeface="Microsoft JhengHei"/>
              <a:cs typeface="Microsoft JhengHei"/>
              <a:sym typeface="Microsoft JhengHei"/>
            </a:endParaRPr>
          </a:p>
        </p:txBody>
      </p:sp>
      <p:sp>
        <p:nvSpPr>
          <p:cNvPr id="543" name="Google Shape;543;g2c4911d43df_0_361"/>
          <p:cNvSpPr/>
          <p:nvPr/>
        </p:nvSpPr>
        <p:spPr>
          <a:xfrm>
            <a:off x="7514250" y="3142325"/>
            <a:ext cx="486600" cy="165300"/>
          </a:xfrm>
          <a:prstGeom prst="rect">
            <a:avLst/>
          </a:prstGeom>
          <a:solidFill>
            <a:srgbClr val="C0C1C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800" b="0" i="0" u="none" strike="noStrike" cap="none">
                <a:solidFill>
                  <a:srgbClr val="666666"/>
                </a:solidFill>
                <a:latin typeface="Microsoft JhengHei"/>
                <a:ea typeface="Microsoft JhengHei"/>
                <a:cs typeface="Microsoft JhengHei"/>
                <a:sym typeface="Microsoft JhengHei"/>
              </a:rPr>
              <a:t>New</a:t>
            </a:r>
            <a:endParaRPr sz="500" b="0" i="0" u="none" strike="noStrike" cap="none">
              <a:solidFill>
                <a:srgbClr val="666666"/>
              </a:solidFill>
              <a:latin typeface="Microsoft JhengHei"/>
              <a:ea typeface="Microsoft JhengHei"/>
              <a:cs typeface="Microsoft JhengHei"/>
              <a:sym typeface="Microsoft JhengHei"/>
            </a:endParaRPr>
          </a:p>
        </p:txBody>
      </p:sp>
      <p:sp>
        <p:nvSpPr>
          <p:cNvPr id="545" name="Google Shape;545;g2c4911d43df_0_361"/>
          <p:cNvSpPr/>
          <p:nvPr/>
        </p:nvSpPr>
        <p:spPr>
          <a:xfrm>
            <a:off x="2280936" y="2408616"/>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全電中空成型機</a:t>
            </a:r>
            <a:endParaRPr sz="800" b="0" i="0" u="none" strike="noStrike" cap="none">
              <a:solidFill>
                <a:schemeClr val="dk1"/>
              </a:solidFill>
              <a:latin typeface="Microsoft JhengHei"/>
              <a:ea typeface="Microsoft JhengHei"/>
              <a:cs typeface="Microsoft JhengHei"/>
              <a:sym typeface="Microsoft JhengHei"/>
            </a:endParaRPr>
          </a:p>
        </p:txBody>
      </p:sp>
      <p:sp>
        <p:nvSpPr>
          <p:cNvPr id="546" name="Google Shape;546;g2c4911d43df_0_361"/>
          <p:cNvSpPr/>
          <p:nvPr/>
        </p:nvSpPr>
        <p:spPr>
          <a:xfrm>
            <a:off x="2280935" y="2760633"/>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連續式中空成型機</a:t>
            </a:r>
            <a:endParaRPr sz="800" b="0" i="0" u="none" strike="noStrike" cap="none">
              <a:solidFill>
                <a:schemeClr val="dk1"/>
              </a:solidFill>
              <a:latin typeface="Microsoft JhengHei"/>
              <a:ea typeface="Microsoft JhengHei"/>
              <a:cs typeface="Microsoft JhengHei"/>
              <a:sym typeface="Microsoft JhengHei"/>
            </a:endParaRPr>
          </a:p>
        </p:txBody>
      </p:sp>
      <p:sp>
        <p:nvSpPr>
          <p:cNvPr id="547" name="Google Shape;547;g2c4911d43df_0_361"/>
          <p:cNvSpPr/>
          <p:nvPr/>
        </p:nvSpPr>
        <p:spPr>
          <a:xfrm>
            <a:off x="2280935" y="3112658"/>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蓄積式中空成型機</a:t>
            </a:r>
            <a:endParaRPr sz="800" b="0" i="0" u="none" strike="noStrike" cap="none">
              <a:solidFill>
                <a:schemeClr val="dk1"/>
              </a:solidFill>
              <a:latin typeface="Microsoft JhengHei"/>
              <a:ea typeface="Microsoft JhengHei"/>
              <a:cs typeface="Microsoft JhengHei"/>
              <a:sym typeface="Microsoft JhengHei"/>
            </a:endParaRPr>
          </a:p>
        </p:txBody>
      </p:sp>
      <p:sp>
        <p:nvSpPr>
          <p:cNvPr id="548" name="Google Shape;548;g2c4911d43df_0_361"/>
          <p:cNvSpPr/>
          <p:nvPr/>
        </p:nvSpPr>
        <p:spPr>
          <a:xfrm>
            <a:off x="2280935" y="3464685"/>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射出吹氣成型機</a:t>
            </a:r>
            <a:endParaRPr sz="800" b="0" i="0" u="none" strike="noStrike" cap="none">
              <a:solidFill>
                <a:schemeClr val="dk1"/>
              </a:solidFill>
              <a:latin typeface="Microsoft JhengHei"/>
              <a:ea typeface="Microsoft JhengHei"/>
              <a:cs typeface="Microsoft JhengHei"/>
              <a:sym typeface="Microsoft JhengHei"/>
            </a:endParaRPr>
          </a:p>
        </p:txBody>
      </p:sp>
      <p:sp>
        <p:nvSpPr>
          <p:cNvPr id="549" name="Google Shape;549;g2c4911d43df_0_361"/>
          <p:cNvSpPr/>
          <p:nvPr/>
        </p:nvSpPr>
        <p:spPr>
          <a:xfrm>
            <a:off x="2280935" y="3816711"/>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PET瓶拉吹機</a:t>
            </a:r>
            <a:endParaRPr sz="800" b="0" i="0" u="none" strike="noStrike" cap="none">
              <a:solidFill>
                <a:schemeClr val="dk1"/>
              </a:solidFill>
              <a:latin typeface="Microsoft JhengHei"/>
              <a:ea typeface="Microsoft JhengHei"/>
              <a:cs typeface="Microsoft JhengHei"/>
              <a:sym typeface="Microsoft JhengHei"/>
            </a:endParaRPr>
          </a:p>
        </p:txBody>
      </p:sp>
      <p:sp>
        <p:nvSpPr>
          <p:cNvPr id="550" name="Google Shape;550;g2c4911d43df_0_361"/>
          <p:cNvSpPr/>
          <p:nvPr/>
        </p:nvSpPr>
        <p:spPr>
          <a:xfrm>
            <a:off x="2267554" y="4168750"/>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a:solidFill>
                  <a:schemeClr val="dk1"/>
                </a:solidFill>
                <a:latin typeface="Microsoft JhengHei"/>
                <a:ea typeface="Microsoft JhengHei"/>
                <a:cs typeface="Microsoft JhengHei"/>
                <a:sym typeface="Microsoft JhengHei"/>
              </a:rPr>
              <a:t>+</a:t>
            </a:r>
            <a:endParaRPr sz="800" b="0" i="0" u="none" strike="noStrike" cap="none">
              <a:solidFill>
                <a:schemeClr val="dk1"/>
              </a:solidFill>
              <a:latin typeface="Microsoft JhengHei"/>
              <a:ea typeface="Microsoft JhengHei"/>
              <a:cs typeface="Microsoft JhengHei"/>
              <a:sym typeface="Microsoft JhengHei"/>
            </a:endParaRPr>
          </a:p>
        </p:txBody>
      </p:sp>
      <p:sp>
        <p:nvSpPr>
          <p:cNvPr id="551" name="Google Shape;551;g2c4911d43df_0_361"/>
          <p:cNvSpPr/>
          <p:nvPr/>
        </p:nvSpPr>
        <p:spPr>
          <a:xfrm>
            <a:off x="865526" y="2989038"/>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客製服務</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552" name="Google Shape;552;g2c4911d43df_0_361"/>
          <p:cNvSpPr/>
          <p:nvPr/>
        </p:nvSpPr>
        <p:spPr>
          <a:xfrm>
            <a:off x="865526" y="3373601"/>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品質管理</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553" name="Google Shape;553;g2c4911d43df_0_361"/>
          <p:cNvSpPr/>
          <p:nvPr/>
        </p:nvSpPr>
        <p:spPr>
          <a:xfrm>
            <a:off x="1091713" y="1575706"/>
            <a:ext cx="486600" cy="165300"/>
          </a:xfrm>
          <a:prstGeom prst="rect">
            <a:avLst/>
          </a:prstGeom>
          <a:solidFill>
            <a:srgbClr val="C0C1C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800" b="0" i="0" u="none" strike="noStrike" cap="none" dirty="0">
                <a:solidFill>
                  <a:srgbClr val="666666"/>
                </a:solidFill>
                <a:latin typeface="Microsoft JhengHei"/>
                <a:ea typeface="Microsoft JhengHei"/>
                <a:cs typeface="Microsoft JhengHei"/>
                <a:sym typeface="Microsoft JhengHei"/>
              </a:rPr>
              <a:t>New</a:t>
            </a:r>
            <a:endParaRPr sz="500" b="0" i="0" u="none" strike="noStrike" cap="none" dirty="0">
              <a:solidFill>
                <a:srgbClr val="666666"/>
              </a:solidFill>
              <a:latin typeface="Microsoft JhengHei"/>
              <a:ea typeface="Microsoft JhengHei"/>
              <a:cs typeface="Microsoft JhengHei"/>
              <a:sym typeface="Microsoft JhengHei"/>
            </a:endParaRPr>
          </a:p>
        </p:txBody>
      </p:sp>
      <p:sp>
        <p:nvSpPr>
          <p:cNvPr id="554" name="Google Shape;554;g2c4911d43df_0_361"/>
          <p:cNvSpPr/>
          <p:nvPr/>
        </p:nvSpPr>
        <p:spPr>
          <a:xfrm>
            <a:off x="1091713" y="1788131"/>
            <a:ext cx="486600" cy="1653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800" b="0" i="0" u="none" strike="noStrike" cap="none">
                <a:solidFill>
                  <a:srgbClr val="666666"/>
                </a:solidFill>
                <a:latin typeface="Microsoft JhengHei"/>
                <a:ea typeface="Microsoft JhengHei"/>
                <a:cs typeface="Microsoft JhengHei"/>
                <a:sym typeface="Microsoft JhengHei"/>
              </a:rPr>
              <a:t>New</a:t>
            </a:r>
            <a:endParaRPr sz="500" b="0" i="0" u="none" strike="noStrike" cap="none">
              <a:solidFill>
                <a:srgbClr val="666666"/>
              </a:solidFill>
              <a:latin typeface="Microsoft JhengHei"/>
              <a:ea typeface="Microsoft JhengHei"/>
              <a:cs typeface="Microsoft JhengHei"/>
              <a:sym typeface="Microsoft JhengHei"/>
            </a:endParaRPr>
          </a:p>
        </p:txBody>
      </p:sp>
      <p:cxnSp>
        <p:nvCxnSpPr>
          <p:cNvPr id="555" name="Google Shape;555;g2c4911d43df_0_361"/>
          <p:cNvCxnSpPr>
            <a:cxnSpLocks/>
          </p:cNvCxnSpPr>
          <p:nvPr/>
        </p:nvCxnSpPr>
        <p:spPr>
          <a:xfrm>
            <a:off x="3306500" y="2218200"/>
            <a:ext cx="331415" cy="50"/>
          </a:xfrm>
          <a:prstGeom prst="straightConnector1">
            <a:avLst/>
          </a:prstGeom>
          <a:noFill/>
          <a:ln w="9525" cap="flat" cmpd="sng">
            <a:solidFill>
              <a:srgbClr val="FF0000"/>
            </a:solidFill>
            <a:prstDash val="dash"/>
            <a:round/>
            <a:headEnd type="none" w="med" len="med"/>
            <a:tailEnd type="none" w="med" len="med"/>
          </a:ln>
        </p:spPr>
      </p:cxnSp>
      <p:sp>
        <p:nvSpPr>
          <p:cNvPr id="564" name="Google Shape;564;g2c4911d43df_0_361"/>
          <p:cNvSpPr/>
          <p:nvPr/>
        </p:nvSpPr>
        <p:spPr>
          <a:xfrm>
            <a:off x="6822742" y="3430454"/>
            <a:ext cx="8595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a:solidFill>
                  <a:schemeClr val="dk1"/>
                </a:solidFill>
                <a:latin typeface="Microsoft JhengHei"/>
                <a:ea typeface="Microsoft JhengHei"/>
                <a:cs typeface="Microsoft JhengHei"/>
                <a:sym typeface="Microsoft JhengHei"/>
              </a:rPr>
              <a:t>常見問答</a:t>
            </a:r>
            <a:endParaRPr sz="800" b="0" i="0" u="none" strike="noStrike" cap="none">
              <a:solidFill>
                <a:schemeClr val="dk1"/>
              </a:solidFill>
              <a:latin typeface="Microsoft JhengHei"/>
              <a:ea typeface="Microsoft JhengHei"/>
              <a:cs typeface="Microsoft JhengHei"/>
              <a:sym typeface="Microsoft JhengHei"/>
            </a:endParaRPr>
          </a:p>
        </p:txBody>
      </p:sp>
      <p:sp>
        <p:nvSpPr>
          <p:cNvPr id="4" name="Google Shape;517;g2c4911d43df_0_361">
            <a:extLst>
              <a:ext uri="{FF2B5EF4-FFF2-40B4-BE49-F238E27FC236}">
                <a16:creationId xmlns:a16="http://schemas.microsoft.com/office/drawing/2014/main" id="{BDE019EA-178D-D493-6853-7DABE309D698}"/>
              </a:ext>
            </a:extLst>
          </p:cNvPr>
          <p:cNvSpPr txBox="1">
            <a:spLocks/>
          </p:cNvSpPr>
          <p:nvPr/>
        </p:nvSpPr>
        <p:spPr>
          <a:xfrm>
            <a:off x="268350" y="325150"/>
            <a:ext cx="7732500" cy="400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2000"/>
              <a:buFont typeface="Arimo"/>
              <a:buNone/>
              <a:defRPr sz="2000" b="1" i="0" u="none" strike="noStrike" cap="none">
                <a:solidFill>
                  <a:schemeClr val="dk2"/>
                </a:solidFill>
                <a:latin typeface="Arimo"/>
                <a:ea typeface="Arimo"/>
                <a:cs typeface="Arimo"/>
                <a:sym typeface="Arim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dirty="0">
                <a:latin typeface="Microsoft JhengHei"/>
                <a:ea typeface="Microsoft JhengHei"/>
                <a:cs typeface="Microsoft JhengHei"/>
                <a:sym typeface="Microsoft JhengHei"/>
              </a:rPr>
              <a:t>新網站架構</a:t>
            </a:r>
          </a:p>
        </p:txBody>
      </p:sp>
      <p:sp>
        <p:nvSpPr>
          <p:cNvPr id="5" name="Google Shape;543;g2c4911d43df_0_361">
            <a:extLst>
              <a:ext uri="{FF2B5EF4-FFF2-40B4-BE49-F238E27FC236}">
                <a16:creationId xmlns:a16="http://schemas.microsoft.com/office/drawing/2014/main" id="{5F317CCF-EDCF-8401-EA7F-5EC61682C4A1}"/>
              </a:ext>
            </a:extLst>
          </p:cNvPr>
          <p:cNvSpPr/>
          <p:nvPr/>
        </p:nvSpPr>
        <p:spPr>
          <a:xfrm>
            <a:off x="7514250" y="3482348"/>
            <a:ext cx="486600" cy="165300"/>
          </a:xfrm>
          <a:prstGeom prst="rect">
            <a:avLst/>
          </a:prstGeom>
          <a:solidFill>
            <a:srgbClr val="C0C1C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800" b="0" i="0" u="none" strike="noStrike" cap="none">
                <a:solidFill>
                  <a:srgbClr val="666666"/>
                </a:solidFill>
                <a:latin typeface="Microsoft JhengHei"/>
                <a:ea typeface="Microsoft JhengHei"/>
                <a:cs typeface="Microsoft JhengHei"/>
                <a:sym typeface="Microsoft JhengHei"/>
              </a:rPr>
              <a:t>New</a:t>
            </a:r>
            <a:endParaRPr sz="500" b="0" i="0" u="none" strike="noStrike" cap="none">
              <a:solidFill>
                <a:srgbClr val="666666"/>
              </a:solidFill>
              <a:latin typeface="Microsoft JhengHei"/>
              <a:ea typeface="Microsoft JhengHei"/>
              <a:cs typeface="Microsoft JhengHei"/>
              <a:sym typeface="Microsoft JhengHei"/>
            </a:endParaRPr>
          </a:p>
        </p:txBody>
      </p:sp>
      <p:sp>
        <p:nvSpPr>
          <p:cNvPr id="6" name="Google Shape;526;g2c4911d43df_0_361">
            <a:extLst>
              <a:ext uri="{FF2B5EF4-FFF2-40B4-BE49-F238E27FC236}">
                <a16:creationId xmlns:a16="http://schemas.microsoft.com/office/drawing/2014/main" id="{8A6906E1-79E4-9DA5-096F-12C5B09FA264}"/>
              </a:ext>
            </a:extLst>
          </p:cNvPr>
          <p:cNvSpPr/>
          <p:nvPr/>
        </p:nvSpPr>
        <p:spPr>
          <a:xfrm>
            <a:off x="3588358" y="3112311"/>
            <a:ext cx="8586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altLang="en-US" sz="800" b="0" i="0" u="none" strike="noStrike" cap="none" dirty="0">
                <a:solidFill>
                  <a:schemeClr val="dk1"/>
                </a:solidFill>
                <a:latin typeface="Microsoft JhengHei"/>
                <a:ea typeface="Microsoft JhengHei"/>
                <a:cs typeface="Microsoft JhengHei"/>
                <a:sym typeface="Microsoft JhengHei"/>
              </a:rPr>
              <a:t>醫療</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7" name="Google Shape;526;g2c4911d43df_0_361">
            <a:extLst>
              <a:ext uri="{FF2B5EF4-FFF2-40B4-BE49-F238E27FC236}">
                <a16:creationId xmlns:a16="http://schemas.microsoft.com/office/drawing/2014/main" id="{2842461C-C6B6-3BD0-C8B1-94F512BCD388}"/>
              </a:ext>
            </a:extLst>
          </p:cNvPr>
          <p:cNvSpPr/>
          <p:nvPr/>
        </p:nvSpPr>
        <p:spPr>
          <a:xfrm>
            <a:off x="3584071" y="3454383"/>
            <a:ext cx="8586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altLang="en-US" sz="800" b="0" i="0" u="none" strike="noStrike" cap="none" dirty="0">
                <a:solidFill>
                  <a:schemeClr val="dk1"/>
                </a:solidFill>
                <a:latin typeface="Microsoft JhengHei"/>
                <a:ea typeface="Microsoft JhengHei"/>
                <a:cs typeface="Microsoft JhengHei"/>
                <a:sym typeface="Microsoft JhengHei"/>
              </a:rPr>
              <a:t>化學</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8" name="Google Shape;526;g2c4911d43df_0_361">
            <a:extLst>
              <a:ext uri="{FF2B5EF4-FFF2-40B4-BE49-F238E27FC236}">
                <a16:creationId xmlns:a16="http://schemas.microsoft.com/office/drawing/2014/main" id="{84A2077A-C1B0-0D56-5DE8-ED40E7F0C719}"/>
              </a:ext>
            </a:extLst>
          </p:cNvPr>
          <p:cNvSpPr/>
          <p:nvPr/>
        </p:nvSpPr>
        <p:spPr>
          <a:xfrm>
            <a:off x="3584071" y="3791403"/>
            <a:ext cx="858600" cy="2943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altLang="zh-TW" sz="800" b="0" i="0" u="none" strike="noStrike" cap="none" dirty="0">
                <a:solidFill>
                  <a:schemeClr val="dk1"/>
                </a:solidFill>
                <a:latin typeface="Microsoft JhengHei"/>
                <a:ea typeface="Microsoft JhengHei"/>
                <a:cs typeface="Microsoft JhengHei"/>
                <a:sym typeface="Microsoft JhengHei"/>
              </a:rPr>
              <a:t>+</a:t>
            </a:r>
            <a:endParaRPr sz="8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c4911d43df_0_273"/>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dirty="0"/>
              <a:t>解決方案(整廠規劃能力) - 區塊說明 </a:t>
            </a:r>
            <a:endParaRPr dirty="0"/>
          </a:p>
        </p:txBody>
      </p:sp>
      <p:sp>
        <p:nvSpPr>
          <p:cNvPr id="570" name="Google Shape;570;g2c4911d43df_0_273"/>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dk2"/>
              </a:buClr>
              <a:buSzPts val="900"/>
              <a:buFont typeface="Arimo"/>
              <a:buNone/>
            </a:pPr>
            <a:fld id="{00000000-1234-1234-1234-123412341234}" type="slidenum">
              <a:rPr lang="en-US" altLang="zh-TW"/>
              <a:t>17</a:t>
            </a:fld>
            <a:endParaRPr/>
          </a:p>
        </p:txBody>
      </p:sp>
      <p:sp>
        <p:nvSpPr>
          <p:cNvPr id="571" name="Google Shape;571;g2c4911d43df_0_273"/>
          <p:cNvSpPr txBox="1"/>
          <p:nvPr/>
        </p:nvSpPr>
        <p:spPr>
          <a:xfrm>
            <a:off x="1701225" y="1048875"/>
            <a:ext cx="3756000" cy="3464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zh-TW" sz="1400" b="1" i="0" u="none" strike="noStrike" cap="none" dirty="0">
                <a:solidFill>
                  <a:srgbClr val="FF0000"/>
                </a:solidFill>
                <a:latin typeface="Microsoft JhengHei"/>
                <a:ea typeface="Microsoft JhengHei"/>
                <a:cs typeface="Microsoft JhengHei"/>
                <a:sym typeface="Microsoft JhengHei"/>
              </a:rPr>
              <a:t>目的：</a:t>
            </a:r>
            <a:endParaRPr sz="1400" b="1" i="0" u="none" strike="noStrike" cap="none" dirty="0">
              <a:solidFill>
                <a:srgbClr val="FF0000"/>
              </a:solidFill>
              <a:latin typeface="Microsoft JhengHei"/>
              <a:ea typeface="Microsoft JhengHei"/>
              <a:cs typeface="Microsoft JhengHei"/>
              <a:sym typeface="Microsoft JhengHei"/>
            </a:endParaRPr>
          </a:p>
          <a:p>
            <a:pPr marL="0" lvl="0" indent="0" algn="l" rtl="0">
              <a:lnSpc>
                <a:spcPct val="150000"/>
              </a:lnSpc>
              <a:spcBef>
                <a:spcPts val="0"/>
              </a:spcBef>
              <a:spcAft>
                <a:spcPts val="0"/>
              </a:spcAft>
              <a:buClr>
                <a:schemeClr val="dk1"/>
              </a:buClr>
              <a:buSzPts val="1400"/>
              <a:buFont typeface="Arial"/>
              <a:buNone/>
            </a:pPr>
            <a:r>
              <a:rPr lang="zh-TW" dirty="0">
                <a:solidFill>
                  <a:schemeClr val="dk1"/>
                </a:solidFill>
                <a:latin typeface="Microsoft JhengHei"/>
                <a:ea typeface="Microsoft JhengHei"/>
                <a:cs typeface="Microsoft JhengHei"/>
                <a:sym typeface="Microsoft JhengHei"/>
              </a:rPr>
              <a:t>顯示伯佳具備完整的整廠規劃能力，可替客戶提供各項橡塑膠中空成型的解決方案。</a:t>
            </a:r>
            <a:endParaRPr dirty="0">
              <a:solidFill>
                <a:schemeClr val="dk1"/>
              </a:solidFill>
              <a:latin typeface="Microsoft JhengHei"/>
              <a:ea typeface="Microsoft JhengHei"/>
              <a:cs typeface="Microsoft JhengHei"/>
              <a:sym typeface="Microsoft JhengHei"/>
            </a:endParaRPr>
          </a:p>
          <a:p>
            <a:pPr marL="0" lvl="0" indent="0" algn="l" rtl="0">
              <a:lnSpc>
                <a:spcPct val="150000"/>
              </a:lnSpc>
              <a:spcBef>
                <a:spcPts val="0"/>
              </a:spcBef>
              <a:spcAft>
                <a:spcPts val="0"/>
              </a:spcAft>
              <a:buClr>
                <a:schemeClr val="dk1"/>
              </a:buClr>
              <a:buSzPts val="1400"/>
              <a:buFont typeface="Arial"/>
              <a:buNone/>
            </a:pPr>
            <a:endParaRPr dirty="0">
              <a:solidFill>
                <a:schemeClr val="dk1"/>
              </a:solidFill>
              <a:latin typeface="Microsoft JhengHei"/>
              <a:ea typeface="Microsoft JhengHei"/>
              <a:cs typeface="Microsoft JhengHei"/>
              <a:sym typeface="Microsoft JhengHei"/>
            </a:endParaRPr>
          </a:p>
          <a:p>
            <a:pPr marL="0" lvl="0" indent="0" algn="l" rtl="0">
              <a:lnSpc>
                <a:spcPct val="150000"/>
              </a:lnSpc>
              <a:spcBef>
                <a:spcPts val="0"/>
              </a:spcBef>
              <a:spcAft>
                <a:spcPts val="0"/>
              </a:spcAft>
              <a:buClr>
                <a:schemeClr val="dk1"/>
              </a:buClr>
              <a:buSzPts val="1400"/>
              <a:buFont typeface="Arial"/>
              <a:buNone/>
            </a:pPr>
            <a:r>
              <a:rPr lang="zh-TW" dirty="0">
                <a:solidFill>
                  <a:schemeClr val="dk1"/>
                </a:solidFill>
                <a:latin typeface="Microsoft JhengHei"/>
                <a:ea typeface="Microsoft JhengHei"/>
                <a:cs typeface="Microsoft JhengHei"/>
                <a:sym typeface="Microsoft JhengHei"/>
              </a:rPr>
              <a:t>藉由整廠規劃能力協助客戶解決服務痛點，提升生產效率效能及服務價值。</a:t>
            </a:r>
            <a:endParaRPr dirty="0">
              <a:solidFill>
                <a:schemeClr val="dk1"/>
              </a:solidFill>
              <a:latin typeface="Microsoft JhengHei"/>
              <a:ea typeface="Microsoft JhengHei"/>
              <a:cs typeface="Microsoft JhengHei"/>
              <a:sym typeface="Microsoft JhengHei"/>
            </a:endParaRPr>
          </a:p>
          <a:p>
            <a:pPr marL="0" lvl="0" indent="0" algn="l" rtl="0">
              <a:lnSpc>
                <a:spcPct val="150000"/>
              </a:lnSpc>
              <a:spcBef>
                <a:spcPts val="0"/>
              </a:spcBef>
              <a:spcAft>
                <a:spcPts val="0"/>
              </a:spcAft>
              <a:buClr>
                <a:schemeClr val="dk1"/>
              </a:buClr>
              <a:buSzPts val="1400"/>
              <a:buFont typeface="Arial"/>
              <a:buNone/>
            </a:pPr>
            <a:endParaRPr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r>
              <a:rPr lang="zh-TW" dirty="0">
                <a:solidFill>
                  <a:schemeClr val="dk1"/>
                </a:solidFill>
                <a:latin typeface="Microsoft JhengHei"/>
                <a:ea typeface="Microsoft JhengHei"/>
                <a:cs typeface="Microsoft JhengHei"/>
                <a:sym typeface="Microsoft JhengHei"/>
              </a:rPr>
              <a:t>EX. </a:t>
            </a:r>
            <a:r>
              <a:rPr lang="zh-TW" u="sng" dirty="0">
                <a:solidFill>
                  <a:schemeClr val="dk1"/>
                </a:solidFill>
                <a:latin typeface="Microsoft JhengHei"/>
                <a:ea typeface="Microsoft JhengHei"/>
                <a:cs typeface="Microsoft JhengHei"/>
                <a:sym typeface="Microsoft JhengHei"/>
                <a:hlinkClick r:id="rId3">
                  <a:extLst>
                    <a:ext uri="{A12FA001-AC4F-418D-AE19-62706E023703}">
                      <ahyp:hlinkClr xmlns:ahyp="http://schemas.microsoft.com/office/drawing/2018/hyperlinkcolor" val="tx"/>
                    </a:ext>
                  </a:extLst>
                </a:hlinkClick>
              </a:rPr>
              <a:t>ARBURG</a:t>
            </a:r>
            <a:endParaRPr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chemeClr val="dk1"/>
              </a:solidFill>
              <a:latin typeface="Microsoft JhengHei"/>
              <a:ea typeface="Microsoft JhengHei"/>
              <a:cs typeface="Microsoft JhengHei"/>
              <a:sym typeface="Microsoft JhengHei"/>
            </a:endParaRPr>
          </a:p>
        </p:txBody>
      </p:sp>
      <p:sp>
        <p:nvSpPr>
          <p:cNvPr id="572" name="Google Shape;572;g2c4911d43df_0_273"/>
          <p:cNvSpPr/>
          <p:nvPr/>
        </p:nvSpPr>
        <p:spPr>
          <a:xfrm>
            <a:off x="268800" y="881650"/>
            <a:ext cx="10701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a:solidFill>
                  <a:srgbClr val="FFFFFF"/>
                </a:solidFill>
                <a:latin typeface="Microsoft JhengHei"/>
                <a:ea typeface="Microsoft JhengHei"/>
                <a:cs typeface="Microsoft JhengHei"/>
                <a:sym typeface="Microsoft JhengHei"/>
              </a:rPr>
              <a:t>解決方案</a:t>
            </a:r>
            <a:endParaRPr sz="1100" b="0" i="0" u="none" strike="noStrike" cap="none">
              <a:solidFill>
                <a:srgbClr val="000000"/>
              </a:solidFill>
              <a:latin typeface="Microsoft JhengHei"/>
              <a:ea typeface="Microsoft JhengHei"/>
              <a:cs typeface="Microsoft JhengHei"/>
              <a:sym typeface="Microsoft JhengHei"/>
            </a:endParaRPr>
          </a:p>
        </p:txBody>
      </p:sp>
      <p:sp>
        <p:nvSpPr>
          <p:cNvPr id="574" name="Google Shape;574;g2c4911d43df_0_273"/>
          <p:cNvSpPr/>
          <p:nvPr/>
        </p:nvSpPr>
        <p:spPr>
          <a:xfrm>
            <a:off x="268350" y="1213575"/>
            <a:ext cx="1056600" cy="492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a:solidFill>
                  <a:schemeClr val="dk1"/>
                </a:solidFill>
                <a:latin typeface="Microsoft JhengHei"/>
                <a:ea typeface="Microsoft JhengHei"/>
                <a:cs typeface="Microsoft JhengHei"/>
                <a:sym typeface="Microsoft JhengHei"/>
              </a:rPr>
              <a:t>整廠規劃能力</a:t>
            </a:r>
            <a:endParaRPr sz="800">
              <a:solidFill>
                <a:schemeClr val="dk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900"/>
              <a:buFont typeface="Arial"/>
              <a:buNone/>
            </a:pPr>
            <a:r>
              <a:rPr lang="zh-TW" sz="800">
                <a:solidFill>
                  <a:schemeClr val="dk1"/>
                </a:solidFill>
                <a:latin typeface="Microsoft JhengHei"/>
                <a:ea typeface="Microsoft JhengHei"/>
                <a:cs typeface="Microsoft JhengHei"/>
                <a:sym typeface="Microsoft JhengHei"/>
              </a:rPr>
              <a:t>Turnkey</a:t>
            </a:r>
            <a:endParaRPr sz="800">
              <a:solidFill>
                <a:schemeClr val="dk1"/>
              </a:solidFill>
              <a:latin typeface="Microsoft JhengHei"/>
              <a:ea typeface="Microsoft JhengHei"/>
              <a:cs typeface="Microsoft JhengHei"/>
              <a:sym typeface="Microsoft JhengHei"/>
            </a:endParaRPr>
          </a:p>
        </p:txBody>
      </p:sp>
      <p:pic>
        <p:nvPicPr>
          <p:cNvPr id="578" name="Google Shape;578;g2c4911d43df_0_273">
            <a:hlinkClick r:id="rId3"/>
          </p:cNvPr>
          <p:cNvPicPr preferRelativeResize="0"/>
          <p:nvPr/>
        </p:nvPicPr>
        <p:blipFill rotWithShape="1">
          <a:blip r:embed="rId4">
            <a:alphaModFix/>
          </a:blip>
          <a:srcRect l="5249" b="30982"/>
          <a:stretch/>
        </p:blipFill>
        <p:spPr>
          <a:xfrm>
            <a:off x="5741037" y="735464"/>
            <a:ext cx="2622146" cy="5469393"/>
          </a:xfrm>
          <a:prstGeom prst="rect">
            <a:avLst/>
          </a:prstGeom>
          <a:noFill/>
          <a:ln>
            <a:noFill/>
          </a:ln>
          <a:effectLst>
            <a:outerShdw blurRad="50800" dist="38100" dir="2700000" algn="tl" rotWithShape="0">
              <a:prstClr val="black">
                <a:alpha val="40000"/>
              </a:prstClr>
            </a:outerShdw>
          </a:effectLst>
        </p:spPr>
      </p:pic>
      <p:sp>
        <p:nvSpPr>
          <p:cNvPr id="7" name="Google Shape;511;g2c4911d43df_0_361">
            <a:extLst>
              <a:ext uri="{FF2B5EF4-FFF2-40B4-BE49-F238E27FC236}">
                <a16:creationId xmlns:a16="http://schemas.microsoft.com/office/drawing/2014/main" id="{E4B42518-2606-5AA3-7E01-38154C9429D6}"/>
              </a:ext>
            </a:extLst>
          </p:cNvPr>
          <p:cNvSpPr/>
          <p:nvPr/>
        </p:nvSpPr>
        <p:spPr>
          <a:xfrm>
            <a:off x="268349" y="2510190"/>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材質應用</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8" name="Google Shape;532;g2c4911d43df_0_361">
            <a:extLst>
              <a:ext uri="{FF2B5EF4-FFF2-40B4-BE49-F238E27FC236}">
                <a16:creationId xmlns:a16="http://schemas.microsoft.com/office/drawing/2014/main" id="{5D1A4A97-ADEF-97A5-0EC1-5E5D520EA942}"/>
              </a:ext>
            </a:extLst>
          </p:cNvPr>
          <p:cNvSpPr/>
          <p:nvPr/>
        </p:nvSpPr>
        <p:spPr>
          <a:xfrm>
            <a:off x="268349" y="2867990"/>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客戶</a:t>
            </a:r>
            <a:r>
              <a:rPr lang="zh-TW" sz="800" dirty="0">
                <a:solidFill>
                  <a:schemeClr val="dk1"/>
                </a:solidFill>
                <a:latin typeface="Microsoft JhengHei"/>
                <a:ea typeface="Microsoft JhengHei"/>
                <a:cs typeface="Microsoft JhengHei"/>
                <a:sym typeface="Microsoft JhengHei"/>
              </a:rPr>
              <a:t>實績</a:t>
            </a:r>
            <a:endParaRPr sz="800" dirty="0">
              <a:solidFill>
                <a:schemeClr val="dk1"/>
              </a:solidFill>
              <a:latin typeface="Microsoft JhengHei"/>
              <a:ea typeface="Microsoft JhengHei"/>
              <a:cs typeface="Microsoft JhengHei"/>
              <a:sym typeface="Microsoft JhengHei"/>
            </a:endParaRPr>
          </a:p>
        </p:txBody>
      </p:sp>
      <p:sp>
        <p:nvSpPr>
          <p:cNvPr id="9" name="Google Shape;552;g2c4911d43df_0_361">
            <a:extLst>
              <a:ext uri="{FF2B5EF4-FFF2-40B4-BE49-F238E27FC236}">
                <a16:creationId xmlns:a16="http://schemas.microsoft.com/office/drawing/2014/main" id="{628C7265-2263-611F-E752-5788B7D245BD}"/>
              </a:ext>
            </a:extLst>
          </p:cNvPr>
          <p:cNvSpPr/>
          <p:nvPr/>
        </p:nvSpPr>
        <p:spPr>
          <a:xfrm>
            <a:off x="268349" y="2127415"/>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品質管理</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10" name="Google Shape;551;g2c4911d43df_0_361">
            <a:extLst>
              <a:ext uri="{FF2B5EF4-FFF2-40B4-BE49-F238E27FC236}">
                <a16:creationId xmlns:a16="http://schemas.microsoft.com/office/drawing/2014/main" id="{38DD7BA4-C93C-EFEB-1136-9166EABAE40B}"/>
              </a:ext>
            </a:extLst>
          </p:cNvPr>
          <p:cNvSpPr/>
          <p:nvPr/>
        </p:nvSpPr>
        <p:spPr>
          <a:xfrm>
            <a:off x="268350" y="1749716"/>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客製服務</a:t>
            </a:r>
            <a:endParaRPr sz="8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E2D03D43-C40A-0499-08B1-10371E1E7825}"/>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14284D"/>
              </a:buClr>
              <a:buSzPts val="900"/>
              <a:buFont typeface="Arimo"/>
              <a:buNone/>
              <a:tabLst/>
              <a:defRPr/>
            </a:pPr>
            <a:fld id="{00000000-1234-1234-1234-123412341234}" type="slidenum">
              <a:rPr kumimoji="0" lang="en-US" altLang="zh-TW" sz="900" b="0" i="0" u="none" strike="noStrike" kern="0" cap="none" spc="0" normalizeH="0" baseline="0" noProof="0" smtClean="0">
                <a:ln>
                  <a:noFill/>
                </a:ln>
                <a:solidFill>
                  <a:srgbClr val="14284D"/>
                </a:solidFill>
                <a:effectLst/>
                <a:uLnTx/>
                <a:uFillTx/>
                <a:latin typeface="Arimo"/>
                <a:ea typeface="Arimo"/>
                <a:cs typeface="Arimo"/>
                <a:sym typeface="Arimo"/>
              </a:rPr>
              <a:pPr marL="0" marR="0" lvl="0" indent="0" algn="r" defTabSz="914400" rtl="0" eaLnBrk="1" fontAlgn="auto" latinLnBrk="0" hangingPunct="1">
                <a:lnSpc>
                  <a:spcPct val="100000"/>
                </a:lnSpc>
                <a:spcBef>
                  <a:spcPts val="0"/>
                </a:spcBef>
                <a:spcAft>
                  <a:spcPts val="0"/>
                </a:spcAft>
                <a:buClr>
                  <a:srgbClr val="14284D"/>
                </a:buClr>
                <a:buSzPts val="900"/>
                <a:buFont typeface="Arimo"/>
                <a:buNone/>
                <a:tabLst/>
                <a:defRPr/>
              </a:pPr>
              <a:t>18</a:t>
            </a:fld>
            <a:endParaRPr kumimoji="0" lang="zh-TW" altLang="en-US" sz="900" b="0" i="0" u="none" strike="noStrike" kern="0" cap="none" spc="0" normalizeH="0" baseline="0" noProof="0">
              <a:ln>
                <a:noFill/>
              </a:ln>
              <a:solidFill>
                <a:srgbClr val="14284D"/>
              </a:solidFill>
              <a:effectLst/>
              <a:uLnTx/>
              <a:uFillTx/>
              <a:latin typeface="Arimo"/>
              <a:cs typeface="Arimo"/>
              <a:sym typeface="Arimo"/>
            </a:endParaRPr>
          </a:p>
        </p:txBody>
      </p:sp>
      <p:sp>
        <p:nvSpPr>
          <p:cNvPr id="6" name="Google Shape;368;g263cece3a30_1_88">
            <a:extLst>
              <a:ext uri="{FF2B5EF4-FFF2-40B4-BE49-F238E27FC236}">
                <a16:creationId xmlns:a16="http://schemas.microsoft.com/office/drawing/2014/main" id="{D9BD25AE-7345-A19F-9DC8-2F8949559484}"/>
              </a:ext>
            </a:extLst>
          </p:cNvPr>
          <p:cNvSpPr txBox="1">
            <a:spLocks/>
          </p:cNvSpPr>
          <p:nvPr/>
        </p:nvSpPr>
        <p:spPr>
          <a:xfrm>
            <a:off x="268349" y="325150"/>
            <a:ext cx="6050807" cy="409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2000"/>
              <a:buFont typeface="Arimo"/>
              <a:buNone/>
              <a:defRPr sz="2000" b="1" i="0" u="none" strike="noStrike" cap="none">
                <a:solidFill>
                  <a:schemeClr val="dk2"/>
                </a:solidFill>
                <a:latin typeface="Arimo"/>
                <a:ea typeface="Arimo"/>
                <a:cs typeface="Arimo"/>
                <a:sym typeface="Arim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4284D"/>
              </a:buClr>
              <a:buSzPts val="2000"/>
              <a:buFont typeface="Arimo"/>
              <a:buNone/>
              <a:tabLst/>
              <a:defRPr/>
            </a:pPr>
            <a:r>
              <a:rPr lang="zh-TW" altLang="zh-TW" dirty="0"/>
              <a:t>解決方案(</a:t>
            </a:r>
            <a:r>
              <a:rPr lang="zh-TW" altLang="en-US" dirty="0"/>
              <a:t>客製服務</a:t>
            </a:r>
            <a:r>
              <a:rPr lang="zh-TW" altLang="zh-TW" dirty="0"/>
              <a:t>) - 區塊說明 </a:t>
            </a:r>
            <a:endParaRPr kumimoji="0" lang="zh-TW" altLang="en-US" sz="2000" b="1" i="0" u="none" strike="noStrike" kern="0" cap="none" spc="0" normalizeH="0" baseline="0" noProof="0" dirty="0">
              <a:ln>
                <a:noFill/>
              </a:ln>
              <a:solidFill>
                <a:srgbClr val="14284D"/>
              </a:solidFill>
              <a:effectLst/>
              <a:uLnTx/>
              <a:uFillTx/>
              <a:latin typeface="Arimo"/>
              <a:cs typeface="Arimo"/>
              <a:sym typeface="Arimo"/>
            </a:endParaRPr>
          </a:p>
        </p:txBody>
      </p:sp>
      <p:sp>
        <p:nvSpPr>
          <p:cNvPr id="7" name="Google Shape;369;g263cece3a30_1_88">
            <a:extLst>
              <a:ext uri="{FF2B5EF4-FFF2-40B4-BE49-F238E27FC236}">
                <a16:creationId xmlns:a16="http://schemas.microsoft.com/office/drawing/2014/main" id="{237DC5FE-CA6A-F73E-8C3B-62D693269E87}"/>
              </a:ext>
            </a:extLst>
          </p:cNvPr>
          <p:cNvSpPr txBox="1"/>
          <p:nvPr/>
        </p:nvSpPr>
        <p:spPr>
          <a:xfrm>
            <a:off x="1743914" y="927592"/>
            <a:ext cx="2664211" cy="3604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zh-TW" altLang="en-US" sz="14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原網站無客製服務相關介紹</a:t>
            </a:r>
            <a:r>
              <a:rPr kumimoji="0" lang="zh-TW" altLang="en-US"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，將其列為第一個</a:t>
            </a:r>
            <a:r>
              <a:rPr lang="zh-TW" altLang="en-US" dirty="0">
                <a:latin typeface="Microsoft JhengHei"/>
                <a:ea typeface="Microsoft JhengHei"/>
                <a:cs typeface="Microsoft JhengHei"/>
                <a:sym typeface="Microsoft JhengHei"/>
              </a:rPr>
              <a:t>架構的重點項目</a:t>
            </a:r>
            <a:r>
              <a:rPr kumimoji="0" lang="zh-TW" altLang="en-US"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，強調</a:t>
            </a:r>
            <a:r>
              <a:rPr lang="zh-TW" altLang="en-US" dirty="0">
                <a:latin typeface="Microsoft JhengHei"/>
                <a:ea typeface="Microsoft JhengHei"/>
                <a:cs typeface="Microsoft JhengHei"/>
                <a:sym typeface="Microsoft JhengHei"/>
              </a:rPr>
              <a:t>伯佳</a:t>
            </a:r>
            <a:r>
              <a:rPr kumimoji="0" lang="zh-TW" altLang="en-US"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異於同行具備解決問題能力的優勢。</a:t>
            </a:r>
          </a:p>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endParaRPr kumimoji="0" lang="en-US" altLang="zh-TW"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針對</a:t>
            </a:r>
            <a:r>
              <a:rPr lang="zh-TW" altLang="en-US" dirty="0">
                <a:latin typeface="Microsoft JhengHei"/>
                <a:ea typeface="Microsoft JhengHei"/>
                <a:cs typeface="Microsoft JhengHei"/>
                <a:sym typeface="Microsoft JhengHei"/>
              </a:rPr>
              <a:t>客製服務，</a:t>
            </a:r>
            <a:r>
              <a:rPr kumimoji="0" lang="zh-TW" altLang="en-US"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可再多加強研發能力內容，強化</a:t>
            </a:r>
            <a:r>
              <a:rPr lang="zh-TW" altLang="en-US" dirty="0">
                <a:latin typeface="Microsoft JhengHei"/>
                <a:ea typeface="Microsoft JhengHei"/>
                <a:cs typeface="Microsoft JhengHei"/>
                <a:sym typeface="Microsoft JhengHei"/>
              </a:rPr>
              <a:t>伯佳</a:t>
            </a:r>
            <a:r>
              <a:rPr kumimoji="0" lang="zh-TW" altLang="en-US"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在研發設計的專業。品管則可加入相關證書、認證。</a:t>
            </a:r>
            <a:br>
              <a:rPr kumimoji="0" lang="en-US" altLang="zh-TW"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br>
            <a:r>
              <a:rPr kumimoji="0" lang="en-US" altLang="zh-TW"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Ex. </a:t>
            </a:r>
            <a:r>
              <a:rPr kumimoji="0" lang="en-US" altLang="zh-TW" sz="1400" b="0" i="0" u="none" strike="noStrike" kern="0" cap="none" spc="0" normalizeH="0" baseline="0" noProof="0" dirty="0">
                <a:ln>
                  <a:noFill/>
                </a:ln>
                <a:solidFill>
                  <a:srgbClr val="000000">
                    <a:lumMod val="95000"/>
                    <a:lumOff val="5000"/>
                  </a:srgbClr>
                </a:solidFill>
                <a:effectLst/>
                <a:uLnTx/>
                <a:uFillTx/>
                <a:latin typeface="Microsoft JhengHei"/>
                <a:ea typeface="Microsoft JhengHei"/>
                <a:cs typeface="Microsoft JhengHei"/>
                <a:sym typeface="Microsoft JhengHei"/>
                <a:hlinkClick r:id="rId2">
                  <a:extLst>
                    <a:ext uri="{A12FA001-AC4F-418D-AE19-62706E023703}">
                      <ahyp:hlinkClr xmlns:ahyp="http://schemas.microsoft.com/office/drawing/2018/hyperlinkcolor" val="tx"/>
                    </a:ext>
                  </a:extLst>
                </a:hlinkClick>
              </a:rPr>
              <a:t>SFM</a:t>
            </a:r>
            <a:r>
              <a:rPr kumimoji="0" lang="zh-TW" altLang="en-US" sz="1400" b="0" i="0" u="none" strike="noStrike" kern="0" cap="none" spc="0" normalizeH="0" baseline="0" noProof="0" dirty="0">
                <a:ln>
                  <a:noFill/>
                </a:ln>
                <a:solidFill>
                  <a:srgbClr val="000000">
                    <a:lumMod val="95000"/>
                    <a:lumOff val="5000"/>
                  </a:srgbClr>
                </a:solidFill>
                <a:effectLst/>
                <a:uLnTx/>
                <a:uFillTx/>
                <a:latin typeface="Microsoft JhengHei"/>
                <a:ea typeface="Microsoft JhengHei"/>
                <a:cs typeface="Microsoft JhengHei"/>
                <a:sym typeface="Microsoft JhengHei"/>
              </a:rPr>
              <a:t>、</a:t>
            </a:r>
            <a:r>
              <a:rPr kumimoji="0" lang="en-US" altLang="zh-TW" sz="1400" b="0" i="0" u="none" strike="noStrike" kern="0" cap="none" spc="0" normalizeH="0" baseline="0" noProof="0" dirty="0">
                <a:ln>
                  <a:noFill/>
                </a:ln>
                <a:solidFill>
                  <a:srgbClr val="000000">
                    <a:lumMod val="95000"/>
                    <a:lumOff val="5000"/>
                  </a:srgbClr>
                </a:solidFill>
                <a:effectLst/>
                <a:uLnTx/>
                <a:uFillTx/>
                <a:latin typeface="Microsoft JhengHei"/>
                <a:ea typeface="Microsoft JhengHei"/>
                <a:cs typeface="Microsoft JhengHei"/>
                <a:sym typeface="Microsoft JhengHei"/>
                <a:hlinkClick r:id="rId3">
                  <a:extLst>
                    <a:ext uri="{A12FA001-AC4F-418D-AE19-62706E023703}">
                      <ahyp:hlinkClr xmlns:ahyp="http://schemas.microsoft.com/office/drawing/2018/hyperlinkcolor" val="tx"/>
                    </a:ext>
                  </a:extLst>
                </a:hlinkClick>
              </a:rPr>
              <a:t>XALOY</a:t>
            </a:r>
            <a:r>
              <a:rPr kumimoji="0" lang="zh-TW" altLang="en-US" sz="1400" b="0" i="0" u="none" strike="noStrike" kern="0" cap="none" spc="0" normalizeH="0" baseline="0" noProof="0" dirty="0">
                <a:ln>
                  <a:noFill/>
                </a:ln>
                <a:solidFill>
                  <a:srgbClr val="000000">
                    <a:lumMod val="95000"/>
                    <a:lumOff val="5000"/>
                  </a:srgbClr>
                </a:solidFill>
                <a:effectLst/>
                <a:uLnTx/>
                <a:uFillTx/>
                <a:latin typeface="Microsoft JhengHei"/>
                <a:ea typeface="Microsoft JhengHei"/>
                <a:cs typeface="Microsoft JhengHei"/>
                <a:sym typeface="Microsoft JhengHei"/>
              </a:rPr>
              <a:t>、</a:t>
            </a:r>
            <a:r>
              <a:rPr kumimoji="0" lang="zh-TW" altLang="en-US" sz="1400" b="0" i="0" u="none" strike="noStrike" kern="0" cap="none" spc="0" normalizeH="0" baseline="0" noProof="0" dirty="0">
                <a:ln>
                  <a:noFill/>
                </a:ln>
                <a:solidFill>
                  <a:srgbClr val="000000">
                    <a:lumMod val="95000"/>
                    <a:lumOff val="5000"/>
                  </a:srgbClr>
                </a:solidFill>
                <a:effectLst/>
                <a:uLnTx/>
                <a:uFillTx/>
                <a:latin typeface="Microsoft JhengHei"/>
                <a:ea typeface="Microsoft JhengHei"/>
                <a:cs typeface="Microsoft JhengHei"/>
                <a:sym typeface="Microsoft JhengHei"/>
                <a:hlinkClick r:id="rId4">
                  <a:extLst>
                    <a:ext uri="{A12FA001-AC4F-418D-AE19-62706E023703}">
                      <ahyp:hlinkClr xmlns:ahyp="http://schemas.microsoft.com/office/drawing/2018/hyperlinkcolor" val="tx"/>
                    </a:ext>
                  </a:extLst>
                </a:hlinkClick>
              </a:rPr>
              <a:t>千里眼</a:t>
            </a:r>
            <a:r>
              <a:rPr kumimoji="0" lang="zh-TW" altLang="en-US" sz="1400" b="0" i="0" u="none" strike="noStrike" kern="0" cap="none" spc="0" normalizeH="0" baseline="0" noProof="0" dirty="0">
                <a:ln>
                  <a:noFill/>
                </a:ln>
                <a:solidFill>
                  <a:srgbClr val="000000">
                    <a:lumMod val="95000"/>
                    <a:lumOff val="5000"/>
                  </a:srgbClr>
                </a:solidFill>
                <a:effectLst/>
                <a:uLnTx/>
                <a:uFillTx/>
                <a:latin typeface="Microsoft JhengHei"/>
                <a:ea typeface="Microsoft JhengHei"/>
                <a:cs typeface="Microsoft JhengHei"/>
                <a:sym typeface="Microsoft JhengHei"/>
              </a:rPr>
              <a:t>、</a:t>
            </a:r>
            <a:r>
              <a:rPr kumimoji="0" lang="en-US" altLang="zh-TW" sz="1400" b="0" i="0" u="none" strike="noStrike" kern="0" cap="none" spc="0" normalizeH="0" baseline="0" noProof="0" dirty="0" err="1">
                <a:ln>
                  <a:noFill/>
                </a:ln>
                <a:solidFill>
                  <a:srgbClr val="000000">
                    <a:lumMod val="95000"/>
                    <a:lumOff val="5000"/>
                  </a:srgbClr>
                </a:solidFill>
                <a:effectLst/>
                <a:uLnTx/>
                <a:uFillTx/>
                <a:latin typeface="Microsoft JhengHei"/>
                <a:ea typeface="Microsoft JhengHei"/>
                <a:cs typeface="Microsoft JhengHei"/>
                <a:sym typeface="Microsoft JhengHei"/>
                <a:hlinkClick r:id="rId5">
                  <a:extLst>
                    <a:ext uri="{A12FA001-AC4F-418D-AE19-62706E023703}">
                      <ahyp:hlinkClr xmlns:ahyp="http://schemas.microsoft.com/office/drawing/2018/hyperlinkcolor" val="tx"/>
                    </a:ext>
                  </a:extLst>
                </a:hlinkClick>
              </a:rPr>
              <a:t>Barrelize</a:t>
            </a:r>
            <a:endParaRPr kumimoji="0" sz="1400" b="0" i="0" u="none" strike="noStrike" kern="0" cap="none" spc="0" normalizeH="0" baseline="0" noProof="0" dirty="0">
              <a:ln>
                <a:noFill/>
              </a:ln>
              <a:solidFill>
                <a:srgbClr val="000000">
                  <a:lumMod val="95000"/>
                  <a:lumOff val="5000"/>
                </a:srgbClr>
              </a:solidFill>
              <a:effectLst/>
              <a:uLnTx/>
              <a:uFillTx/>
              <a:latin typeface="Microsoft JhengHei"/>
              <a:ea typeface="Microsoft JhengHei"/>
              <a:cs typeface="Microsoft JhengHei"/>
              <a:sym typeface="Microsoft JhengHei"/>
            </a:endParaRPr>
          </a:p>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p:txBody>
      </p:sp>
      <p:pic>
        <p:nvPicPr>
          <p:cNvPr id="13" name="Picture 2">
            <a:hlinkClick r:id="rId2"/>
            <a:extLst>
              <a:ext uri="{FF2B5EF4-FFF2-40B4-BE49-F238E27FC236}">
                <a16:creationId xmlns:a16="http://schemas.microsoft.com/office/drawing/2014/main" id="{6BCAEB10-3080-9AD9-F610-913CCA9776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5876" y="524292"/>
            <a:ext cx="2436185" cy="43250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6">
            <a:hlinkClick r:id="rId5"/>
            <a:extLst>
              <a:ext uri="{FF2B5EF4-FFF2-40B4-BE49-F238E27FC236}">
                <a16:creationId xmlns:a16="http://schemas.microsoft.com/office/drawing/2014/main" id="{299D9818-1404-3B59-0958-C106E191C5E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5648"/>
          <a:stretch/>
        </p:blipFill>
        <p:spPr bwMode="auto">
          <a:xfrm>
            <a:off x="6880933" y="927592"/>
            <a:ext cx="2079075" cy="366580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Google Shape;572;g2c4911d43df_0_273">
            <a:extLst>
              <a:ext uri="{FF2B5EF4-FFF2-40B4-BE49-F238E27FC236}">
                <a16:creationId xmlns:a16="http://schemas.microsoft.com/office/drawing/2014/main" id="{1B0E4681-62D6-5A53-7059-6111413AD44A}"/>
              </a:ext>
            </a:extLst>
          </p:cNvPr>
          <p:cNvSpPr/>
          <p:nvPr/>
        </p:nvSpPr>
        <p:spPr>
          <a:xfrm>
            <a:off x="268800" y="881650"/>
            <a:ext cx="10701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a:solidFill>
                  <a:srgbClr val="FFFFFF"/>
                </a:solidFill>
                <a:latin typeface="Microsoft JhengHei"/>
                <a:ea typeface="Microsoft JhengHei"/>
                <a:cs typeface="Microsoft JhengHei"/>
                <a:sym typeface="Microsoft JhengHei"/>
              </a:rPr>
              <a:t>解決方案</a:t>
            </a:r>
            <a:endParaRPr sz="1100" b="0" i="0" u="none" strike="noStrike" cap="none">
              <a:solidFill>
                <a:srgbClr val="000000"/>
              </a:solidFill>
              <a:latin typeface="Microsoft JhengHei"/>
              <a:ea typeface="Microsoft JhengHei"/>
              <a:cs typeface="Microsoft JhengHei"/>
              <a:sym typeface="Microsoft JhengHei"/>
            </a:endParaRPr>
          </a:p>
        </p:txBody>
      </p:sp>
      <p:sp>
        <p:nvSpPr>
          <p:cNvPr id="3" name="Google Shape;574;g2c4911d43df_0_273">
            <a:extLst>
              <a:ext uri="{FF2B5EF4-FFF2-40B4-BE49-F238E27FC236}">
                <a16:creationId xmlns:a16="http://schemas.microsoft.com/office/drawing/2014/main" id="{B8FC6F60-F873-0911-731F-88EB39383020}"/>
              </a:ext>
            </a:extLst>
          </p:cNvPr>
          <p:cNvSpPr/>
          <p:nvPr/>
        </p:nvSpPr>
        <p:spPr>
          <a:xfrm>
            <a:off x="268350" y="1213575"/>
            <a:ext cx="1056600" cy="4926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a:solidFill>
                  <a:schemeClr val="dk1"/>
                </a:solidFill>
                <a:latin typeface="Microsoft JhengHei"/>
                <a:ea typeface="Microsoft JhengHei"/>
                <a:cs typeface="Microsoft JhengHei"/>
                <a:sym typeface="Microsoft JhengHei"/>
              </a:rPr>
              <a:t>整廠規劃能力</a:t>
            </a:r>
            <a:endParaRPr sz="800">
              <a:solidFill>
                <a:schemeClr val="dk1"/>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900"/>
              <a:buFont typeface="Arial"/>
              <a:buNone/>
            </a:pPr>
            <a:r>
              <a:rPr lang="zh-TW" sz="800">
                <a:solidFill>
                  <a:schemeClr val="dk1"/>
                </a:solidFill>
                <a:latin typeface="Microsoft JhengHei"/>
                <a:ea typeface="Microsoft JhengHei"/>
                <a:cs typeface="Microsoft JhengHei"/>
                <a:sym typeface="Microsoft JhengHei"/>
              </a:rPr>
              <a:t>Turnkey</a:t>
            </a:r>
            <a:endParaRPr sz="800">
              <a:solidFill>
                <a:schemeClr val="dk1"/>
              </a:solidFill>
              <a:latin typeface="Microsoft JhengHei"/>
              <a:ea typeface="Microsoft JhengHei"/>
              <a:cs typeface="Microsoft JhengHei"/>
              <a:sym typeface="Microsoft JhengHei"/>
            </a:endParaRPr>
          </a:p>
        </p:txBody>
      </p:sp>
      <p:sp>
        <p:nvSpPr>
          <p:cNvPr id="4" name="Google Shape;511;g2c4911d43df_0_361">
            <a:extLst>
              <a:ext uri="{FF2B5EF4-FFF2-40B4-BE49-F238E27FC236}">
                <a16:creationId xmlns:a16="http://schemas.microsoft.com/office/drawing/2014/main" id="{D7D9007C-941E-1882-596E-FA7A4566CBF9}"/>
              </a:ext>
            </a:extLst>
          </p:cNvPr>
          <p:cNvSpPr/>
          <p:nvPr/>
        </p:nvSpPr>
        <p:spPr>
          <a:xfrm>
            <a:off x="268349" y="2510190"/>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材質應用</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15" name="Google Shape;532;g2c4911d43df_0_361">
            <a:extLst>
              <a:ext uri="{FF2B5EF4-FFF2-40B4-BE49-F238E27FC236}">
                <a16:creationId xmlns:a16="http://schemas.microsoft.com/office/drawing/2014/main" id="{88582108-FE8B-430D-00EA-0AD6F1909571}"/>
              </a:ext>
            </a:extLst>
          </p:cNvPr>
          <p:cNvSpPr/>
          <p:nvPr/>
        </p:nvSpPr>
        <p:spPr>
          <a:xfrm>
            <a:off x="268349" y="2867990"/>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客戶</a:t>
            </a:r>
            <a:r>
              <a:rPr lang="zh-TW" sz="800" dirty="0">
                <a:solidFill>
                  <a:schemeClr val="dk1"/>
                </a:solidFill>
                <a:latin typeface="Microsoft JhengHei"/>
                <a:ea typeface="Microsoft JhengHei"/>
                <a:cs typeface="Microsoft JhengHei"/>
                <a:sym typeface="Microsoft JhengHei"/>
              </a:rPr>
              <a:t>實績</a:t>
            </a:r>
            <a:endParaRPr sz="800" dirty="0">
              <a:solidFill>
                <a:schemeClr val="dk1"/>
              </a:solidFill>
              <a:latin typeface="Microsoft JhengHei"/>
              <a:ea typeface="Microsoft JhengHei"/>
              <a:cs typeface="Microsoft JhengHei"/>
              <a:sym typeface="Microsoft JhengHei"/>
            </a:endParaRPr>
          </a:p>
        </p:txBody>
      </p:sp>
      <p:sp>
        <p:nvSpPr>
          <p:cNvPr id="17" name="Google Shape;552;g2c4911d43df_0_361">
            <a:extLst>
              <a:ext uri="{FF2B5EF4-FFF2-40B4-BE49-F238E27FC236}">
                <a16:creationId xmlns:a16="http://schemas.microsoft.com/office/drawing/2014/main" id="{320470B6-F2D2-0AAF-066A-6F7460848EFC}"/>
              </a:ext>
            </a:extLst>
          </p:cNvPr>
          <p:cNvSpPr/>
          <p:nvPr/>
        </p:nvSpPr>
        <p:spPr>
          <a:xfrm>
            <a:off x="268349" y="2127415"/>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品質管理</a:t>
            </a:r>
            <a:endParaRPr sz="800" b="0" i="0" u="none" strike="noStrike" cap="none" dirty="0">
              <a:solidFill>
                <a:schemeClr val="dk1"/>
              </a:solidFill>
              <a:latin typeface="Microsoft JhengHei"/>
              <a:ea typeface="Microsoft JhengHei"/>
              <a:cs typeface="Microsoft JhengHei"/>
              <a:sym typeface="Microsoft JhengHei"/>
            </a:endParaRPr>
          </a:p>
        </p:txBody>
      </p:sp>
      <p:sp>
        <p:nvSpPr>
          <p:cNvPr id="18" name="Google Shape;551;g2c4911d43df_0_361">
            <a:extLst>
              <a:ext uri="{FF2B5EF4-FFF2-40B4-BE49-F238E27FC236}">
                <a16:creationId xmlns:a16="http://schemas.microsoft.com/office/drawing/2014/main" id="{FFC5B69A-CD72-13F6-2DEE-B3EF8299C230}"/>
              </a:ext>
            </a:extLst>
          </p:cNvPr>
          <p:cNvSpPr/>
          <p:nvPr/>
        </p:nvSpPr>
        <p:spPr>
          <a:xfrm>
            <a:off x="268350" y="1749716"/>
            <a:ext cx="1056600" cy="2943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00"/>
              <a:buFont typeface="Arial"/>
              <a:buNone/>
            </a:pPr>
            <a:r>
              <a:rPr lang="zh-TW" altLang="en-US" sz="800" dirty="0">
                <a:solidFill>
                  <a:schemeClr val="dk1"/>
                </a:solidFill>
                <a:latin typeface="Microsoft JhengHei"/>
                <a:ea typeface="Microsoft JhengHei"/>
                <a:cs typeface="Microsoft JhengHei"/>
                <a:sym typeface="Microsoft JhengHei"/>
              </a:rPr>
              <a:t>客製服務</a:t>
            </a:r>
            <a:endParaRPr sz="800" b="0" i="0" u="none" strike="noStrike" cap="none" dirty="0">
              <a:solidFill>
                <a:schemeClr val="dk1"/>
              </a:solidFill>
              <a:latin typeface="Microsoft JhengHei"/>
              <a:ea typeface="Microsoft JhengHei"/>
              <a:cs typeface="Microsoft JhengHei"/>
              <a:sym typeface="Microsoft JhengHei"/>
            </a:endParaRPr>
          </a:p>
        </p:txBody>
      </p:sp>
    </p:spTree>
    <p:extLst>
      <p:ext uri="{BB962C8B-B14F-4D97-AF65-F5344CB8AC3E}">
        <p14:creationId xmlns:p14="http://schemas.microsoft.com/office/powerpoint/2010/main" val="3945261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66E27D35-0064-EDB4-0241-A4A8A1A675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19</a:t>
            </a:fld>
            <a:endParaRPr lang="zh-TW" altLang="en-US"/>
          </a:p>
        </p:txBody>
      </p:sp>
      <p:pic>
        <p:nvPicPr>
          <p:cNvPr id="2050" name="Picture 2">
            <a:hlinkClick r:id="rId2"/>
            <a:extLst>
              <a:ext uri="{FF2B5EF4-FFF2-40B4-BE49-F238E27FC236}">
                <a16:creationId xmlns:a16="http://schemas.microsoft.com/office/drawing/2014/main" id="{5AA79FA9-0E3C-5C17-7FE7-681E91C78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09" y="1324538"/>
            <a:ext cx="2474961" cy="283252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Google Shape;97;p7">
            <a:extLst>
              <a:ext uri="{FF2B5EF4-FFF2-40B4-BE49-F238E27FC236}">
                <a16:creationId xmlns:a16="http://schemas.microsoft.com/office/drawing/2014/main" id="{3F1B5604-A18E-D573-75E8-F638E1F41CC0}"/>
              </a:ext>
            </a:extLst>
          </p:cNvPr>
          <p:cNvSpPr txBox="1">
            <a:spLocks/>
          </p:cNvSpPr>
          <p:nvPr/>
        </p:nvSpPr>
        <p:spPr>
          <a:xfrm>
            <a:off x="4463524" y="556046"/>
            <a:ext cx="4045603" cy="4369509"/>
          </a:xfrm>
          <a:prstGeom prst="rect">
            <a:avLst/>
          </a:prstGeom>
          <a:noFill/>
          <a:ln>
            <a:noFill/>
          </a:ln>
        </p:spPr>
        <p:txBody>
          <a:bodyPr spcFirstLastPara="1" vert="horz" wrap="square" lIns="91425" tIns="45700" rIns="91425" bIns="45700" rtlCol="0" anchor="t" anchorCtr="0">
            <a:normAutofit/>
          </a:bodyPr>
          <a:lstStyle>
            <a:lvl1pPr marL="457200" lvl="0" indent="-304800" algn="l" defTabSz="685800" rtl="0" eaLnBrk="1" latinLnBrk="0" hangingPunct="1">
              <a:lnSpc>
                <a:spcPct val="100000"/>
              </a:lnSpc>
              <a:spcBef>
                <a:spcPts val="750"/>
              </a:spcBef>
              <a:spcAft>
                <a:spcPts val="0"/>
              </a:spcAft>
              <a:buClr>
                <a:schemeClr val="dk1"/>
              </a:buClr>
              <a:buSzPts val="1200"/>
              <a:buFont typeface="Arial"/>
              <a:buChar char="•"/>
              <a:defRPr sz="1200" b="0" kern="1200">
                <a:solidFill>
                  <a:schemeClr val="dk1"/>
                </a:solidFill>
                <a:latin typeface="Arimo"/>
                <a:ea typeface="Arimo"/>
                <a:cs typeface="Arimo"/>
                <a:sym typeface="Arimo"/>
              </a:defRPr>
            </a:lvl1pPr>
            <a:lvl2pPr marL="914400" lvl="1"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800" kern="1200">
                <a:solidFill>
                  <a:schemeClr val="tx1"/>
                </a:solidFill>
                <a:latin typeface="Microsoft JhengHei" panose="020B0604030504040204" pitchFamily="34" charset="-120"/>
                <a:ea typeface="Microsoft JhengHei" panose="020B0604030504040204" pitchFamily="34" charset="-120"/>
                <a:cs typeface="+mn-cs"/>
              </a:defRPr>
            </a:lvl2pPr>
            <a:lvl3pPr marL="1371600" lvl="2"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500" kern="1200">
                <a:solidFill>
                  <a:schemeClr val="tx1"/>
                </a:solidFill>
                <a:latin typeface="Microsoft JhengHei" panose="020B0604030504040204" pitchFamily="34" charset="-120"/>
                <a:ea typeface="Microsoft JhengHei" panose="020B0604030504040204" pitchFamily="34" charset="-120"/>
                <a:cs typeface="+mn-cs"/>
              </a:defRPr>
            </a:lvl3pPr>
            <a:lvl4pPr marL="1828800" lvl="3"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icrosoft JhengHei" panose="020B0604030504040204" pitchFamily="34" charset="-120"/>
                <a:ea typeface="Microsoft JhengHei" panose="020B0604030504040204" pitchFamily="34" charset="-120"/>
                <a:cs typeface="+mn-cs"/>
              </a:defRPr>
            </a:lvl4pPr>
            <a:lvl5pPr marL="2286000" lvl="4"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icrosoft JhengHei" panose="020B0604030504040204" pitchFamily="34" charset="-120"/>
                <a:ea typeface="Microsoft JhengHei" panose="020B0604030504040204" pitchFamily="34" charset="-120"/>
                <a:cs typeface="+mn-cs"/>
              </a:defRPr>
            </a:lvl5pPr>
            <a:lvl6pPr marL="2743200" lvl="5"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n-lt"/>
                <a:ea typeface="+mn-ea"/>
                <a:cs typeface="+mn-cs"/>
              </a:defRPr>
            </a:lvl6pPr>
            <a:lvl7pPr marL="3200400" lvl="6"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n-lt"/>
                <a:ea typeface="+mn-ea"/>
                <a:cs typeface="+mn-cs"/>
              </a:defRPr>
            </a:lvl7pPr>
            <a:lvl8pPr marL="3657600" lvl="7"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n-lt"/>
                <a:ea typeface="+mn-ea"/>
                <a:cs typeface="+mn-cs"/>
              </a:defRPr>
            </a:lvl8pPr>
            <a:lvl9pPr marL="4114800" lvl="8"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n-lt"/>
                <a:ea typeface="+mn-ea"/>
                <a:cs typeface="+mn-cs"/>
              </a:defRPr>
            </a:lvl9pPr>
          </a:lstStyle>
          <a:p>
            <a:pPr marL="76200" lvl="0" indent="0" algn="l" rtl="0">
              <a:lnSpc>
                <a:spcPct val="150000"/>
              </a:lnSpc>
              <a:spcBef>
                <a:spcPts val="750"/>
              </a:spcBef>
              <a:spcAft>
                <a:spcPts val="0"/>
              </a:spcAft>
              <a:buClr>
                <a:schemeClr val="dk1"/>
              </a:buClr>
              <a:buSzPts val="1200"/>
              <a:buFont typeface="Arial"/>
              <a:buNone/>
            </a:pPr>
            <a:r>
              <a:rPr lang="zh-TW" altLang="en-US" sz="1500" b="1" dirty="0">
                <a:solidFill>
                  <a:srgbClr val="38405A"/>
                </a:solidFill>
                <a:latin typeface="微軟正黑體" panose="020B0604030504040204" pitchFamily="34" charset="-120"/>
                <a:ea typeface="微軟正黑體" panose="020B0604030504040204" pitchFamily="34" charset="-120"/>
              </a:rPr>
              <a:t>原官網的應用區塊資訊單一，使潛在客人使用上無法快速找到想要的產品。</a:t>
            </a:r>
            <a:br>
              <a:rPr lang="en-US" altLang="zh-TW" sz="1500" b="1" dirty="0">
                <a:solidFill>
                  <a:srgbClr val="38405A"/>
                </a:solidFill>
                <a:latin typeface="微軟正黑體" panose="020B0604030504040204" pitchFamily="34" charset="-120"/>
                <a:ea typeface="微軟正黑體" panose="020B0604030504040204" pitchFamily="34" charset="-120"/>
              </a:rPr>
            </a:br>
            <a:endParaRPr lang="en-US" altLang="zh-TW" sz="1500" b="1" dirty="0">
              <a:solidFill>
                <a:srgbClr val="FF0000"/>
              </a:solidFill>
              <a:latin typeface="微軟正黑體" panose="020B0604030504040204" pitchFamily="34" charset="-120"/>
              <a:ea typeface="微軟正黑體" panose="020B0604030504040204" pitchFamily="34" charset="-120"/>
            </a:endParaRPr>
          </a:p>
          <a:p>
            <a:pPr marL="76200" lvl="0" indent="0" algn="l" rtl="0">
              <a:lnSpc>
                <a:spcPct val="150000"/>
              </a:lnSpc>
              <a:spcBef>
                <a:spcPts val="750"/>
              </a:spcBef>
              <a:spcAft>
                <a:spcPts val="0"/>
              </a:spcAft>
              <a:buClr>
                <a:schemeClr val="dk1"/>
              </a:buClr>
              <a:buSzPts val="1200"/>
              <a:buFont typeface="Arial"/>
              <a:buNone/>
            </a:pPr>
            <a:r>
              <a:rPr lang="zh-TW" altLang="en-US" sz="1500" b="1" dirty="0">
                <a:solidFill>
                  <a:srgbClr val="FF0000"/>
                </a:solidFill>
                <a:latin typeface="微軟正黑體" panose="020B0604030504040204" pitchFamily="34" charset="-120"/>
                <a:ea typeface="微軟正黑體" panose="020B0604030504040204" pitchFamily="34" charset="-120"/>
              </a:rPr>
              <a:t>目的：</a:t>
            </a:r>
            <a:endParaRPr lang="en-US" altLang="zh-TW" sz="1500" b="1" dirty="0">
              <a:solidFill>
                <a:srgbClr val="FF0000"/>
              </a:solidFill>
              <a:latin typeface="微軟正黑體" panose="020B0604030504040204" pitchFamily="34" charset="-120"/>
              <a:ea typeface="微軟正黑體" panose="020B0604030504040204" pitchFamily="34" charset="-120"/>
            </a:endParaRPr>
          </a:p>
          <a:p>
            <a:pPr marL="76200" indent="0">
              <a:lnSpc>
                <a:spcPct val="150000"/>
              </a:lnSpc>
              <a:buNone/>
            </a:pPr>
            <a:r>
              <a:rPr lang="zh-TW" altLang="en-US" sz="1450" dirty="0">
                <a:latin typeface="微軟正黑體" panose="020B0604030504040204" pitchFamily="34" charset="-120"/>
                <a:ea typeface="微軟正黑體" panose="020B0604030504040204" pitchFamily="34" charset="-120"/>
              </a:rPr>
              <a:t>提升網站的使用者體驗，簡化選擇過程。</a:t>
            </a:r>
            <a:br>
              <a:rPr lang="en-US" altLang="zh-TW" sz="1450" dirty="0">
                <a:latin typeface="微軟正黑體" panose="020B0604030504040204" pitchFamily="34" charset="-120"/>
                <a:ea typeface="微軟正黑體" panose="020B0604030504040204" pitchFamily="34" charset="-120"/>
              </a:rPr>
            </a:br>
            <a:br>
              <a:rPr lang="en-US" altLang="zh-TW" sz="1450" dirty="0">
                <a:latin typeface="微軟正黑體" panose="020B0604030504040204" pitchFamily="34" charset="-120"/>
                <a:ea typeface="微軟正黑體" panose="020B0604030504040204" pitchFamily="34" charset="-120"/>
              </a:rPr>
            </a:br>
            <a:r>
              <a:rPr lang="zh-TW" altLang="en-US" sz="1450" dirty="0">
                <a:latin typeface="微軟正黑體" panose="020B0604030504040204" pitchFamily="34" charset="-120"/>
                <a:ea typeface="微軟正黑體" panose="020B0604030504040204" pitchFamily="34" charset="-120"/>
              </a:rPr>
              <a:t>讓使用者進入網站時可依照 </a:t>
            </a:r>
            <a:r>
              <a:rPr lang="zh-TW" altLang="en-US" sz="1450" b="1" dirty="0">
                <a:solidFill>
                  <a:schemeClr val="bg2"/>
                </a:solidFill>
                <a:latin typeface="微軟正黑體" panose="020B0604030504040204" pitchFamily="34" charset="-120"/>
                <a:ea typeface="微軟正黑體" panose="020B0604030504040204" pitchFamily="34" charset="-120"/>
              </a:rPr>
              <a:t>產品</a:t>
            </a:r>
            <a:r>
              <a:rPr lang="zh-TW" altLang="en-US" sz="1450" dirty="0">
                <a:solidFill>
                  <a:schemeClr val="bg2"/>
                </a:solidFill>
                <a:latin typeface="微軟正黑體" panose="020B0604030504040204" pitchFamily="34" charset="-120"/>
                <a:ea typeface="微軟正黑體" panose="020B0604030504040204" pitchFamily="34" charset="-120"/>
              </a:rPr>
              <a:t> </a:t>
            </a:r>
            <a:r>
              <a:rPr lang="en-US" altLang="zh-TW" sz="1450" dirty="0">
                <a:latin typeface="微軟正黑體" panose="020B0604030504040204" pitchFamily="34" charset="-120"/>
                <a:ea typeface="微軟正黑體" panose="020B0604030504040204" pitchFamily="34" charset="-120"/>
              </a:rPr>
              <a:t>or</a:t>
            </a:r>
            <a:r>
              <a:rPr lang="zh-TW" altLang="en-US" sz="1450" dirty="0">
                <a:latin typeface="微軟正黑體" panose="020B0604030504040204" pitchFamily="34" charset="-120"/>
                <a:ea typeface="微軟正黑體" panose="020B0604030504040204" pitchFamily="34" charset="-120"/>
              </a:rPr>
              <a:t> </a:t>
            </a:r>
            <a:r>
              <a:rPr lang="zh-TW" altLang="en-US" sz="1450" b="1" dirty="0">
                <a:solidFill>
                  <a:schemeClr val="bg2"/>
                </a:solidFill>
                <a:latin typeface="微軟正黑體" panose="020B0604030504040204" pitchFamily="34" charset="-120"/>
                <a:ea typeface="微軟正黑體" panose="020B0604030504040204" pitchFamily="34" charset="-120"/>
              </a:rPr>
              <a:t>自身產業</a:t>
            </a:r>
            <a:r>
              <a:rPr lang="zh-TW" altLang="en-US" sz="1450" dirty="0">
                <a:solidFill>
                  <a:schemeClr val="bg2"/>
                </a:solidFill>
                <a:latin typeface="微軟正黑體" panose="020B0604030504040204" pitchFamily="34" charset="-120"/>
                <a:ea typeface="微軟正黑體" panose="020B0604030504040204" pitchFamily="34" charset="-120"/>
              </a:rPr>
              <a:t> </a:t>
            </a:r>
            <a:r>
              <a:rPr lang="zh-TW" altLang="en-US" sz="1450" b="1" dirty="0">
                <a:solidFill>
                  <a:schemeClr val="bg2"/>
                </a:solidFill>
                <a:latin typeface="微軟正黑體" panose="020B0604030504040204" pitchFamily="34" charset="-120"/>
                <a:ea typeface="微軟正黑體" panose="020B0604030504040204" pitchFamily="34" charset="-120"/>
              </a:rPr>
              <a:t> </a:t>
            </a:r>
            <a:r>
              <a:rPr lang="zh-TW" altLang="en-US" sz="1450" dirty="0">
                <a:latin typeface="微軟正黑體" panose="020B0604030504040204" pitchFamily="34" charset="-120"/>
                <a:ea typeface="微軟正黑體" panose="020B0604030504040204" pitchFamily="34" charset="-120"/>
              </a:rPr>
              <a:t>，找到想要的技術或服務。</a:t>
            </a:r>
            <a:br>
              <a:rPr lang="en-US" altLang="zh-TW" sz="1500" dirty="0">
                <a:latin typeface="微軟正黑體" panose="020B0604030504040204" pitchFamily="34" charset="-120"/>
                <a:ea typeface="微軟正黑體" panose="020B0604030504040204" pitchFamily="34" charset="-120"/>
              </a:rPr>
            </a:br>
            <a:r>
              <a:rPr lang="en-US" altLang="zh-TW" sz="1500" dirty="0">
                <a:solidFill>
                  <a:schemeClr val="tx1"/>
                </a:solidFill>
                <a:latin typeface="微軟正黑體" panose="020B0604030504040204" pitchFamily="34" charset="-120"/>
                <a:ea typeface="微軟正黑體" panose="020B0604030504040204" pitchFamily="34" charset="-120"/>
              </a:rPr>
              <a:t>EX. </a:t>
            </a:r>
            <a:r>
              <a:rPr lang="en-US" altLang="zh-TW" sz="1500" dirty="0">
                <a:solidFill>
                  <a:schemeClr val="tx1"/>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ENGEL</a:t>
            </a:r>
            <a:r>
              <a:rPr lang="zh-TW" altLang="en-US" sz="1500" dirty="0">
                <a:solidFill>
                  <a:schemeClr val="tx1"/>
                </a:solidFill>
                <a:latin typeface="微軟正黑體" panose="020B0604030504040204" pitchFamily="34" charset="-120"/>
                <a:ea typeface="微軟正黑體" panose="020B0604030504040204" pitchFamily="34" charset="-120"/>
              </a:rPr>
              <a:t>、</a:t>
            </a:r>
            <a:r>
              <a:rPr lang="zh-TW" altLang="en-US" sz="1500" dirty="0">
                <a:solidFill>
                  <a:schemeClr val="tx1"/>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第贊</a:t>
            </a:r>
            <a:r>
              <a:rPr lang="zh-TW" altLang="en-US" sz="1500" dirty="0">
                <a:solidFill>
                  <a:schemeClr val="tx1"/>
                </a:solidFill>
                <a:latin typeface="微軟正黑體" panose="020B0604030504040204" pitchFamily="34" charset="-120"/>
                <a:ea typeface="微軟正黑體" panose="020B0604030504040204" pitchFamily="34" charset="-120"/>
              </a:rPr>
              <a:t>、</a:t>
            </a:r>
            <a:r>
              <a:rPr lang="en-US" altLang="zh-TW" sz="1500" dirty="0">
                <a:solidFill>
                  <a:schemeClr val="tx1"/>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CMD</a:t>
            </a:r>
            <a:r>
              <a:rPr lang="zh-TW" altLang="en-US" sz="1500" dirty="0">
                <a:solidFill>
                  <a:schemeClr val="tx1"/>
                </a:solidFill>
                <a:latin typeface="微軟正黑體" panose="020B0604030504040204" pitchFamily="34" charset="-120"/>
                <a:ea typeface="微軟正黑體" panose="020B0604030504040204" pitchFamily="34" charset="-120"/>
              </a:rPr>
              <a:t>、</a:t>
            </a:r>
            <a:r>
              <a:rPr lang="zh-TW" altLang="en-US" sz="1500" dirty="0">
                <a:solidFill>
                  <a:schemeClr val="tx1"/>
                </a:solidFill>
                <a:latin typeface="微軟正黑體" panose="020B0604030504040204" pitchFamily="34" charset="-120"/>
                <a:ea typeface="微軟正黑體" panose="020B0604030504040204" pitchFamily="34" charset="-120"/>
                <a:hlinkClick r:id="rId7">
                  <a:extLst>
                    <a:ext uri="{A12FA001-AC4F-418D-AE19-62706E023703}">
                      <ahyp:hlinkClr xmlns:ahyp="http://schemas.microsoft.com/office/drawing/2018/hyperlinkcolor" val="tx"/>
                    </a:ext>
                  </a:extLst>
                </a:hlinkClick>
              </a:rPr>
              <a:t>大同</a:t>
            </a:r>
            <a:endParaRPr lang="en-US" altLang="zh-TW" sz="1500" dirty="0">
              <a:solidFill>
                <a:schemeClr val="tx1"/>
              </a:solidFill>
              <a:latin typeface="微軟正黑體" panose="020B0604030504040204" pitchFamily="34" charset="-120"/>
              <a:ea typeface="微軟正黑體" panose="020B0604030504040204" pitchFamily="34" charset="-120"/>
            </a:endParaRPr>
          </a:p>
          <a:p>
            <a:pPr marL="361950" indent="-285750">
              <a:lnSpc>
                <a:spcPct val="150000"/>
              </a:lnSpc>
            </a:pPr>
            <a:r>
              <a:rPr lang="zh-TW" altLang="en-US" sz="1500" dirty="0">
                <a:latin typeface="微軟正黑體" panose="020B0604030504040204" pitchFamily="34" charset="-120"/>
                <a:ea typeface="微軟正黑體" panose="020B0604030504040204" pitchFamily="34" charset="-120"/>
              </a:rPr>
              <a:t>此功能三大分類可以互做連動。</a:t>
            </a:r>
            <a:endParaRPr lang="en-US" altLang="zh-TW" sz="1500" dirty="0">
              <a:latin typeface="微軟正黑體" panose="020B0604030504040204" pitchFamily="34" charset="-120"/>
              <a:ea typeface="微軟正黑體" panose="020B0604030504040204" pitchFamily="34" charset="-120"/>
            </a:endParaRPr>
          </a:p>
        </p:txBody>
      </p:sp>
      <p:pic>
        <p:nvPicPr>
          <p:cNvPr id="2052" name="Picture 4">
            <a:hlinkClick r:id="rId4"/>
            <a:extLst>
              <a:ext uri="{FF2B5EF4-FFF2-40B4-BE49-F238E27FC236}">
                <a16:creationId xmlns:a16="http://schemas.microsoft.com/office/drawing/2014/main" id="{C830E434-E379-4A34-6911-81EA516A103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1044"/>
          <a:stretch/>
        </p:blipFill>
        <p:spPr bwMode="auto">
          <a:xfrm>
            <a:off x="2973113" y="531553"/>
            <a:ext cx="1276068" cy="454697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Google Shape;586;g2c4911d43df_0_447">
            <a:extLst>
              <a:ext uri="{FF2B5EF4-FFF2-40B4-BE49-F238E27FC236}">
                <a16:creationId xmlns:a16="http://schemas.microsoft.com/office/drawing/2014/main" id="{942D1D64-7DEC-EFD6-880D-207DD8CDB1CC}"/>
              </a:ext>
            </a:extLst>
          </p:cNvPr>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dirty="0"/>
              <a:t>應用產業 - 區塊說明 </a:t>
            </a:r>
            <a:endParaRPr dirty="0"/>
          </a:p>
        </p:txBody>
      </p:sp>
    </p:spTree>
    <p:extLst>
      <p:ext uri="{BB962C8B-B14F-4D97-AF65-F5344CB8AC3E}">
        <p14:creationId xmlns:p14="http://schemas.microsoft.com/office/powerpoint/2010/main" val="351027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ace526cf60_3_79"/>
          <p:cNvSpPr txBox="1">
            <a:spLocks noGrp="1"/>
          </p:cNvSpPr>
          <p:nvPr>
            <p:ph type="title"/>
          </p:nvPr>
        </p:nvSpPr>
        <p:spPr>
          <a:xfrm>
            <a:off x="268357" y="468086"/>
            <a:ext cx="7732500" cy="337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2"/>
              </a:buClr>
              <a:buSzPct val="100000"/>
              <a:buFont typeface="Arimo"/>
              <a:buNone/>
            </a:pPr>
            <a:r>
              <a:rPr lang="zh-TW"/>
              <a:t>AGENDA 報告事項</a:t>
            </a:r>
            <a:endParaRPr/>
          </a:p>
        </p:txBody>
      </p:sp>
      <p:sp>
        <p:nvSpPr>
          <p:cNvPr id="316" name="Google Shape;316;g2ace526cf60_3_79"/>
          <p:cNvSpPr txBox="1">
            <a:spLocks noGrp="1"/>
          </p:cNvSpPr>
          <p:nvPr>
            <p:ph type="body" idx="1"/>
          </p:nvPr>
        </p:nvSpPr>
        <p:spPr>
          <a:xfrm>
            <a:off x="268350" y="1243000"/>
            <a:ext cx="7275000" cy="3494100"/>
          </a:xfrm>
          <a:prstGeom prst="rect">
            <a:avLst/>
          </a:prstGeom>
          <a:noFill/>
          <a:ln>
            <a:noFill/>
          </a:ln>
        </p:spPr>
        <p:txBody>
          <a:bodyPr spcFirstLastPara="1" wrap="square" lIns="91425" tIns="45700" rIns="91425" bIns="45700" anchor="t" anchorCtr="0">
            <a:noAutofit/>
          </a:bodyPr>
          <a:lstStyle/>
          <a:p>
            <a:pPr marL="400050" lvl="0" indent="-285750" algn="l" rtl="0">
              <a:lnSpc>
                <a:spcPct val="90000"/>
              </a:lnSpc>
              <a:spcBef>
                <a:spcPts val="0"/>
              </a:spcBef>
              <a:spcAft>
                <a:spcPts val="0"/>
              </a:spcAft>
              <a:buSzPts val="1800"/>
              <a:buFont typeface="Arial" panose="020B0604020202020204" pitchFamily="34" charset="0"/>
              <a:buChar char="•"/>
            </a:pPr>
            <a:r>
              <a:rPr lang="zh-TW" dirty="0">
                <a:latin typeface="Microsoft JhengHei"/>
                <a:ea typeface="Microsoft JhengHei"/>
                <a:cs typeface="Microsoft JhengHei"/>
                <a:sym typeface="Microsoft JhengHei"/>
              </a:rPr>
              <a:t>網站規劃前準備作業</a:t>
            </a:r>
            <a:endParaRPr dirty="0">
              <a:latin typeface="Microsoft JhengHei"/>
              <a:ea typeface="Microsoft JhengHei"/>
              <a:cs typeface="Microsoft JhengHei"/>
              <a:sym typeface="Microsoft JhengHei"/>
            </a:endParaRPr>
          </a:p>
          <a:p>
            <a:pPr marL="285750" lvl="0" indent="-285750" algn="l" rtl="0">
              <a:lnSpc>
                <a:spcPct val="100000"/>
              </a:lnSpc>
              <a:spcBef>
                <a:spcPts val="300"/>
              </a:spcBef>
              <a:spcAft>
                <a:spcPts val="0"/>
              </a:spcAft>
              <a:buSzPts val="1800"/>
              <a:buFont typeface="Arial" panose="020B0604020202020204" pitchFamily="34" charset="0"/>
              <a:buChar char="•"/>
            </a:pPr>
            <a:endParaRPr dirty="0">
              <a:latin typeface="Microsoft JhengHei"/>
              <a:ea typeface="Microsoft JhengHei"/>
              <a:cs typeface="Microsoft JhengHei"/>
              <a:sym typeface="Microsoft JhengHei"/>
            </a:endParaRPr>
          </a:p>
          <a:p>
            <a:pPr marL="400050" lvl="0" indent="-285750" algn="l" rtl="0">
              <a:lnSpc>
                <a:spcPct val="100000"/>
              </a:lnSpc>
              <a:spcBef>
                <a:spcPts val="300"/>
              </a:spcBef>
              <a:spcAft>
                <a:spcPts val="0"/>
              </a:spcAft>
              <a:buSzPts val="1800"/>
              <a:buFont typeface="Arial" panose="020B0604020202020204" pitchFamily="34" charset="0"/>
              <a:buChar char="•"/>
            </a:pPr>
            <a:r>
              <a:rPr lang="zh-TW" dirty="0">
                <a:latin typeface="Microsoft JhengHei"/>
                <a:ea typeface="Microsoft JhengHei"/>
                <a:cs typeface="Microsoft JhengHei"/>
                <a:sym typeface="Microsoft JhengHei"/>
              </a:rPr>
              <a:t>網站架構規劃</a:t>
            </a:r>
            <a:endParaRPr dirty="0">
              <a:latin typeface="Microsoft JhengHei"/>
              <a:ea typeface="Microsoft JhengHei"/>
              <a:cs typeface="Microsoft JhengHei"/>
              <a:sym typeface="Microsoft JhengHei"/>
            </a:endParaRPr>
          </a:p>
          <a:p>
            <a:pPr marL="742950" lvl="0" indent="-285750" algn="l" rtl="0">
              <a:lnSpc>
                <a:spcPct val="100000"/>
              </a:lnSpc>
              <a:spcBef>
                <a:spcPts val="300"/>
              </a:spcBef>
              <a:spcAft>
                <a:spcPts val="0"/>
              </a:spcAft>
              <a:buSzPts val="1800"/>
              <a:buFont typeface="Arial" panose="020B0604020202020204" pitchFamily="34" charset="0"/>
              <a:buChar char="•"/>
            </a:pPr>
            <a:endParaRPr dirty="0">
              <a:latin typeface="Microsoft JhengHei"/>
              <a:ea typeface="Microsoft JhengHei"/>
              <a:cs typeface="Microsoft JhengHei"/>
              <a:sym typeface="Microsoft JhengHei"/>
            </a:endParaRPr>
          </a:p>
          <a:p>
            <a:pPr marL="400050" lvl="0" indent="-285750" algn="l" rtl="0">
              <a:lnSpc>
                <a:spcPct val="100000"/>
              </a:lnSpc>
              <a:spcBef>
                <a:spcPts val="300"/>
              </a:spcBef>
              <a:spcAft>
                <a:spcPts val="0"/>
              </a:spcAft>
              <a:buSzPts val="1800"/>
              <a:buFont typeface="Arial" panose="020B0604020202020204" pitchFamily="34" charset="0"/>
              <a:buChar char="•"/>
            </a:pPr>
            <a:r>
              <a:rPr lang="zh-TW" dirty="0">
                <a:latin typeface="Microsoft JhengHei"/>
                <a:ea typeface="Microsoft JhengHei"/>
                <a:cs typeface="Microsoft JhengHei"/>
                <a:sym typeface="Microsoft JhengHei"/>
              </a:rPr>
              <a:t>時程規劃</a:t>
            </a:r>
            <a:endParaRPr dirty="0">
              <a:latin typeface="Microsoft JhengHei"/>
              <a:ea typeface="Microsoft JhengHei"/>
              <a:cs typeface="Microsoft JhengHei"/>
              <a:sym typeface="Microsoft JhengHei"/>
            </a:endParaRPr>
          </a:p>
          <a:p>
            <a:pPr marL="0" lvl="0" indent="0" algn="l" rtl="0">
              <a:lnSpc>
                <a:spcPct val="100000"/>
              </a:lnSpc>
              <a:spcBef>
                <a:spcPts val="300"/>
              </a:spcBef>
              <a:spcAft>
                <a:spcPts val="0"/>
              </a:spcAft>
              <a:buSzPts val="1800"/>
              <a:buNone/>
            </a:pPr>
            <a:endParaRPr dirty="0">
              <a:latin typeface="Microsoft JhengHei"/>
              <a:ea typeface="Microsoft JhengHei"/>
              <a:cs typeface="Microsoft JhengHei"/>
              <a:sym typeface="Microsoft JhengHei"/>
            </a:endParaRPr>
          </a:p>
          <a:p>
            <a:pPr marL="0" lvl="0" indent="0" algn="l" rtl="0">
              <a:lnSpc>
                <a:spcPct val="100000"/>
              </a:lnSpc>
              <a:spcBef>
                <a:spcPts val="300"/>
              </a:spcBef>
              <a:spcAft>
                <a:spcPts val="0"/>
              </a:spcAft>
              <a:buClr>
                <a:schemeClr val="dk2"/>
              </a:buClr>
              <a:buSzPts val="1800"/>
              <a:buNone/>
            </a:pPr>
            <a:endParaRPr dirty="0">
              <a:latin typeface="Microsoft JhengHei"/>
              <a:ea typeface="Microsoft JhengHei"/>
              <a:cs typeface="Microsoft JhengHei"/>
              <a:sym typeface="Microsoft JhengHei"/>
            </a:endParaRPr>
          </a:p>
        </p:txBody>
      </p:sp>
      <p:sp>
        <p:nvSpPr>
          <p:cNvPr id="317" name="Google Shape;317;g2ace526cf60_3_79"/>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2"/>
              </a:buClr>
              <a:buSzPts val="900"/>
              <a:buFont typeface="Arimo"/>
              <a:buNone/>
            </a:pPr>
            <a:fld id="{00000000-1234-1234-1234-123412341234}" type="slidenum">
              <a:rPr lang="en-US" altLang="zh-TW"/>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c4911d43df_0_506"/>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t>產品 - 區塊說明 </a:t>
            </a:r>
            <a:endParaRPr/>
          </a:p>
        </p:txBody>
      </p:sp>
      <p:sp>
        <p:nvSpPr>
          <p:cNvPr id="609" name="Google Shape;609;g2c4911d43df_0_506"/>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zh-TW"/>
              <a:t>20</a:t>
            </a:fld>
            <a:endParaRPr/>
          </a:p>
        </p:txBody>
      </p:sp>
      <p:sp>
        <p:nvSpPr>
          <p:cNvPr id="610" name="Google Shape;610;g2c4911d43df_0_506"/>
          <p:cNvSpPr txBox="1"/>
          <p:nvPr/>
        </p:nvSpPr>
        <p:spPr>
          <a:xfrm>
            <a:off x="1552250" y="881650"/>
            <a:ext cx="2421900" cy="3464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zh-TW" sz="1400" b="1" i="0" u="none" strike="noStrike" cap="none" dirty="0">
                <a:solidFill>
                  <a:srgbClr val="FF0000"/>
                </a:solidFill>
                <a:latin typeface="Microsoft JhengHei"/>
                <a:ea typeface="Microsoft JhengHei"/>
                <a:cs typeface="Microsoft JhengHei"/>
                <a:sym typeface="Microsoft JhengHei"/>
              </a:rPr>
              <a:t>目的：</a:t>
            </a:r>
            <a:endParaRPr sz="1400" b="1" i="0" u="none" strike="noStrike" cap="none" dirty="0">
              <a:solidFill>
                <a:srgbClr val="FF0000"/>
              </a:solidFill>
              <a:latin typeface="Microsoft JhengHei"/>
              <a:ea typeface="Microsoft JhengHei"/>
              <a:cs typeface="Microsoft JhengHei"/>
              <a:sym typeface="Microsoft JhengHei"/>
            </a:endParaRPr>
          </a:p>
          <a:p>
            <a:pPr marL="0" lvl="0" indent="0" algn="l" rtl="0">
              <a:lnSpc>
                <a:spcPct val="150000"/>
              </a:lnSpc>
              <a:spcBef>
                <a:spcPts val="0"/>
              </a:spcBef>
              <a:spcAft>
                <a:spcPts val="0"/>
              </a:spcAft>
              <a:buClr>
                <a:schemeClr val="dk1"/>
              </a:buClr>
              <a:buSzPts val="1400"/>
              <a:buFont typeface="Arial"/>
              <a:buNone/>
            </a:pPr>
            <a:r>
              <a:rPr lang="zh-TW" dirty="0">
                <a:solidFill>
                  <a:schemeClr val="dk1"/>
                </a:solidFill>
                <a:latin typeface="Microsoft JhengHei"/>
                <a:ea typeface="Microsoft JhengHei"/>
                <a:cs typeface="Microsoft JhengHei"/>
                <a:sym typeface="Microsoft JhengHei"/>
              </a:rPr>
              <a:t>詳細介紹產品的特點優勢，同時連結至應用領域及相關連產品系列。</a:t>
            </a:r>
            <a:endParaRPr dirty="0">
              <a:solidFill>
                <a:schemeClr val="dk1"/>
              </a:solidFill>
              <a:latin typeface="Microsoft JhengHei"/>
              <a:ea typeface="Microsoft JhengHei"/>
              <a:cs typeface="Microsoft JhengHei"/>
              <a:sym typeface="Microsoft JhengHei"/>
            </a:endParaRPr>
          </a:p>
          <a:p>
            <a:pPr marL="0" lvl="0" indent="0" algn="l" rtl="0">
              <a:lnSpc>
                <a:spcPct val="150000"/>
              </a:lnSpc>
              <a:spcBef>
                <a:spcPts val="0"/>
              </a:spcBef>
              <a:spcAft>
                <a:spcPts val="0"/>
              </a:spcAft>
              <a:buClr>
                <a:schemeClr val="dk1"/>
              </a:buClr>
              <a:buSzPts val="1400"/>
              <a:buFont typeface="Arial"/>
              <a:buNone/>
            </a:pPr>
            <a:r>
              <a:rPr lang="zh-TW" dirty="0">
                <a:solidFill>
                  <a:schemeClr val="dk1"/>
                </a:solidFill>
                <a:latin typeface="Microsoft JhengHei"/>
                <a:ea typeface="Microsoft JhengHei"/>
                <a:cs typeface="Microsoft JhengHei"/>
                <a:sym typeface="Microsoft JhengHei"/>
              </a:rPr>
              <a:t>產品/系列相關的支援服務或規格數據等逐一明列，建立品牌的專業及嚴謹，傳達產品的高品質。</a:t>
            </a:r>
            <a:endParaRPr dirty="0">
              <a:solidFill>
                <a:schemeClr val="dk1"/>
              </a:solidFill>
              <a:latin typeface="Microsoft JhengHei"/>
              <a:ea typeface="Microsoft JhengHei"/>
              <a:cs typeface="Microsoft JhengHei"/>
              <a:sym typeface="Microsoft JhengHei"/>
            </a:endParaRPr>
          </a:p>
          <a:p>
            <a:pPr marL="0" lvl="0" indent="0" algn="l" rtl="0">
              <a:lnSpc>
                <a:spcPct val="150000"/>
              </a:lnSpc>
              <a:spcBef>
                <a:spcPts val="0"/>
              </a:spcBef>
              <a:spcAft>
                <a:spcPts val="0"/>
              </a:spcAft>
              <a:buClr>
                <a:schemeClr val="dk1"/>
              </a:buClr>
              <a:buSzPts val="1400"/>
              <a:buFont typeface="Arial"/>
              <a:buNone/>
            </a:pPr>
            <a:endParaRPr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r>
              <a:rPr lang="zh-TW" dirty="0">
                <a:solidFill>
                  <a:schemeClr val="dk1"/>
                </a:solidFill>
                <a:latin typeface="Microsoft JhengHei"/>
                <a:ea typeface="Microsoft JhengHei"/>
                <a:cs typeface="Microsoft JhengHei"/>
                <a:sym typeface="Microsoft JhengHei"/>
              </a:rPr>
              <a:t>EX. </a:t>
            </a:r>
            <a:r>
              <a:rPr lang="zh-TW" u="sng" dirty="0">
                <a:solidFill>
                  <a:schemeClr val="dk1"/>
                </a:solidFill>
                <a:latin typeface="Microsoft JhengHei"/>
                <a:ea typeface="Microsoft JhengHei"/>
                <a:cs typeface="Microsoft JhengHei"/>
                <a:sym typeface="Microsoft JhengHei"/>
                <a:hlinkClick r:id="rId3">
                  <a:extLst>
                    <a:ext uri="{A12FA001-AC4F-418D-AE19-62706E023703}">
                      <ahyp:hlinkClr xmlns:ahyp="http://schemas.microsoft.com/office/drawing/2018/hyperlinkcolor" val="tx"/>
                    </a:ext>
                  </a:extLst>
                </a:hlinkClick>
              </a:rPr>
              <a:t>ARBURG</a:t>
            </a:r>
            <a:endParaRPr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chemeClr val="dk1"/>
              </a:solidFill>
              <a:latin typeface="Microsoft JhengHei"/>
              <a:ea typeface="Microsoft JhengHei"/>
              <a:cs typeface="Microsoft JhengHei"/>
              <a:sym typeface="Microsoft JhengHei"/>
            </a:endParaRPr>
          </a:p>
        </p:txBody>
      </p:sp>
      <p:pic>
        <p:nvPicPr>
          <p:cNvPr id="611" name="Google Shape;611;g2c4911d43df_0_506">
            <a:hlinkClick r:id="rId3"/>
          </p:cNvPr>
          <p:cNvPicPr preferRelativeResize="0"/>
          <p:nvPr/>
        </p:nvPicPr>
        <p:blipFill rotWithShape="1">
          <a:blip r:embed="rId4">
            <a:alphaModFix/>
          </a:blip>
          <a:srcRect l="5058" r="3791" b="38736"/>
          <a:stretch/>
        </p:blipFill>
        <p:spPr>
          <a:xfrm>
            <a:off x="4504675" y="0"/>
            <a:ext cx="2057400" cy="5143501"/>
          </a:xfrm>
          <a:prstGeom prst="rect">
            <a:avLst/>
          </a:prstGeom>
          <a:noFill/>
          <a:ln>
            <a:noFill/>
          </a:ln>
        </p:spPr>
      </p:pic>
      <p:sp>
        <p:nvSpPr>
          <p:cNvPr id="612" name="Google Shape;612;g2c4911d43df_0_506"/>
          <p:cNvSpPr/>
          <p:nvPr/>
        </p:nvSpPr>
        <p:spPr>
          <a:xfrm>
            <a:off x="3974150" y="448575"/>
            <a:ext cx="808200" cy="222600"/>
          </a:xfrm>
          <a:prstGeom prst="homePlate">
            <a:avLst>
              <a:gd name="adj" fmla="val 50000"/>
            </a:avLst>
          </a:prstGeom>
          <a:solidFill>
            <a:srgbClr val="6F9B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000" b="1">
                <a:solidFill>
                  <a:schemeClr val="lt1"/>
                </a:solidFill>
                <a:latin typeface="Microsoft JhengHei"/>
                <a:ea typeface="Microsoft JhengHei"/>
                <a:cs typeface="Microsoft JhengHei"/>
                <a:sym typeface="Microsoft JhengHei"/>
              </a:rPr>
              <a:t>產品介紹</a:t>
            </a:r>
            <a:endParaRPr sz="1200" b="1" i="0" u="none" strike="noStrike" cap="none">
              <a:solidFill>
                <a:schemeClr val="lt1"/>
              </a:solidFill>
              <a:latin typeface="Microsoft JhengHei"/>
              <a:ea typeface="Microsoft JhengHei"/>
              <a:cs typeface="Microsoft JhengHei"/>
              <a:sym typeface="Microsoft JhengHei"/>
            </a:endParaRPr>
          </a:p>
        </p:txBody>
      </p:sp>
      <p:sp>
        <p:nvSpPr>
          <p:cNvPr id="613" name="Google Shape;613;g2c4911d43df_0_506"/>
          <p:cNvSpPr/>
          <p:nvPr/>
        </p:nvSpPr>
        <p:spPr>
          <a:xfrm>
            <a:off x="3974150" y="1832300"/>
            <a:ext cx="808200" cy="222600"/>
          </a:xfrm>
          <a:prstGeom prst="homePlate">
            <a:avLst>
              <a:gd name="adj" fmla="val 50000"/>
            </a:avLst>
          </a:prstGeom>
          <a:solidFill>
            <a:srgbClr val="6F9B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000" b="1">
                <a:solidFill>
                  <a:schemeClr val="lt1"/>
                </a:solidFill>
                <a:latin typeface="Microsoft JhengHei"/>
                <a:ea typeface="Microsoft JhengHei"/>
                <a:cs typeface="Microsoft JhengHei"/>
                <a:sym typeface="Microsoft JhengHei"/>
              </a:rPr>
              <a:t>設備特點</a:t>
            </a:r>
            <a:endParaRPr sz="1200" b="1" i="0" u="none" strike="noStrike" cap="none">
              <a:solidFill>
                <a:schemeClr val="lt1"/>
              </a:solidFill>
              <a:latin typeface="Microsoft JhengHei"/>
              <a:ea typeface="Microsoft JhengHei"/>
              <a:cs typeface="Microsoft JhengHei"/>
              <a:sym typeface="Microsoft JhengHei"/>
            </a:endParaRPr>
          </a:p>
        </p:txBody>
      </p:sp>
      <p:sp>
        <p:nvSpPr>
          <p:cNvPr id="614" name="Google Shape;614;g2c4911d43df_0_506"/>
          <p:cNvSpPr/>
          <p:nvPr/>
        </p:nvSpPr>
        <p:spPr>
          <a:xfrm>
            <a:off x="3974150" y="3005550"/>
            <a:ext cx="808200" cy="222600"/>
          </a:xfrm>
          <a:prstGeom prst="homePlate">
            <a:avLst>
              <a:gd name="adj" fmla="val 50000"/>
            </a:avLst>
          </a:prstGeom>
          <a:solidFill>
            <a:srgbClr val="6F9B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000" b="1">
                <a:solidFill>
                  <a:schemeClr val="lt1"/>
                </a:solidFill>
                <a:latin typeface="Microsoft JhengHei"/>
                <a:ea typeface="Microsoft JhengHei"/>
                <a:cs typeface="Microsoft JhengHei"/>
                <a:sym typeface="Microsoft JhengHei"/>
              </a:rPr>
              <a:t>相關系列</a:t>
            </a:r>
            <a:endParaRPr sz="1200" b="1" i="0" u="none" strike="noStrike" cap="none">
              <a:solidFill>
                <a:schemeClr val="lt1"/>
              </a:solidFill>
              <a:latin typeface="Microsoft JhengHei"/>
              <a:ea typeface="Microsoft JhengHei"/>
              <a:cs typeface="Microsoft JhengHei"/>
              <a:sym typeface="Microsoft JhengHei"/>
            </a:endParaRPr>
          </a:p>
        </p:txBody>
      </p:sp>
      <p:sp>
        <p:nvSpPr>
          <p:cNvPr id="615" name="Google Shape;615;g2c4911d43df_0_506"/>
          <p:cNvSpPr/>
          <p:nvPr/>
        </p:nvSpPr>
        <p:spPr>
          <a:xfrm>
            <a:off x="3974150" y="3852625"/>
            <a:ext cx="808200" cy="222600"/>
          </a:xfrm>
          <a:prstGeom prst="homePlate">
            <a:avLst>
              <a:gd name="adj" fmla="val 50000"/>
            </a:avLst>
          </a:prstGeom>
          <a:solidFill>
            <a:srgbClr val="6F9B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000" b="1">
                <a:solidFill>
                  <a:schemeClr val="lt1"/>
                </a:solidFill>
                <a:latin typeface="Microsoft JhengHei"/>
                <a:ea typeface="Microsoft JhengHei"/>
                <a:cs typeface="Microsoft JhengHei"/>
                <a:sym typeface="Microsoft JhengHei"/>
              </a:rPr>
              <a:t>應用領域</a:t>
            </a:r>
            <a:endParaRPr sz="1200" b="1" i="0" u="none" strike="noStrike" cap="none">
              <a:solidFill>
                <a:schemeClr val="lt1"/>
              </a:solidFill>
              <a:latin typeface="Microsoft JhengHei"/>
              <a:ea typeface="Microsoft JhengHei"/>
              <a:cs typeface="Microsoft JhengHei"/>
              <a:sym typeface="Microsoft JhengHei"/>
            </a:endParaRPr>
          </a:p>
        </p:txBody>
      </p:sp>
      <p:sp>
        <p:nvSpPr>
          <p:cNvPr id="616" name="Google Shape;616;g2c4911d43df_0_506"/>
          <p:cNvSpPr/>
          <p:nvPr/>
        </p:nvSpPr>
        <p:spPr>
          <a:xfrm>
            <a:off x="268350" y="881650"/>
            <a:ext cx="1070100" cy="291600"/>
          </a:xfrm>
          <a:prstGeom prst="roundRect">
            <a:avLst>
              <a:gd name="adj" fmla="val 16667"/>
            </a:avLst>
          </a:prstGeom>
          <a:solidFill>
            <a:srgbClr val="6F9B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1100" b="1">
                <a:solidFill>
                  <a:srgbClr val="FFFFFF"/>
                </a:solidFill>
                <a:latin typeface="Microsoft JhengHei"/>
                <a:ea typeface="Microsoft JhengHei"/>
                <a:cs typeface="Microsoft JhengHei"/>
                <a:sym typeface="Microsoft JhengHei"/>
              </a:rPr>
              <a:t>產品</a:t>
            </a:r>
            <a:endParaRPr sz="1100" b="0" i="0" u="none" strike="noStrike" cap="none">
              <a:solidFill>
                <a:srgbClr val="000000"/>
              </a:solidFill>
              <a:latin typeface="Microsoft JhengHei"/>
              <a:ea typeface="Microsoft JhengHei"/>
              <a:cs typeface="Microsoft JhengHei"/>
              <a:sym typeface="Microsoft JhengHei"/>
            </a:endParaRPr>
          </a:p>
        </p:txBody>
      </p:sp>
      <p:sp>
        <p:nvSpPr>
          <p:cNvPr id="617" name="Google Shape;617;g2c4911d43df_0_506"/>
          <p:cNvSpPr/>
          <p:nvPr/>
        </p:nvSpPr>
        <p:spPr>
          <a:xfrm>
            <a:off x="281795" y="1215966"/>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全電中空成型機</a:t>
            </a:r>
            <a:endParaRPr sz="800" b="0" i="0" u="none" strike="noStrike" cap="none">
              <a:solidFill>
                <a:schemeClr val="dk1"/>
              </a:solidFill>
              <a:latin typeface="Microsoft JhengHei"/>
              <a:ea typeface="Microsoft JhengHei"/>
              <a:cs typeface="Microsoft JhengHei"/>
              <a:sym typeface="Microsoft JhengHei"/>
            </a:endParaRPr>
          </a:p>
        </p:txBody>
      </p:sp>
      <p:sp>
        <p:nvSpPr>
          <p:cNvPr id="618" name="Google Shape;618;g2c4911d43df_0_506"/>
          <p:cNvSpPr/>
          <p:nvPr/>
        </p:nvSpPr>
        <p:spPr>
          <a:xfrm>
            <a:off x="281794" y="1567983"/>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連續式中空成型機</a:t>
            </a:r>
            <a:endParaRPr sz="800" b="0" i="0" u="none" strike="noStrike" cap="none">
              <a:solidFill>
                <a:schemeClr val="dk1"/>
              </a:solidFill>
              <a:latin typeface="Microsoft JhengHei"/>
              <a:ea typeface="Microsoft JhengHei"/>
              <a:cs typeface="Microsoft JhengHei"/>
              <a:sym typeface="Microsoft JhengHei"/>
            </a:endParaRPr>
          </a:p>
        </p:txBody>
      </p:sp>
      <p:sp>
        <p:nvSpPr>
          <p:cNvPr id="619" name="Google Shape;619;g2c4911d43df_0_506"/>
          <p:cNvSpPr/>
          <p:nvPr/>
        </p:nvSpPr>
        <p:spPr>
          <a:xfrm>
            <a:off x="281794" y="1920008"/>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蓄積式中空成型機</a:t>
            </a:r>
            <a:endParaRPr sz="800" b="0" i="0" u="none" strike="noStrike" cap="none">
              <a:solidFill>
                <a:schemeClr val="dk1"/>
              </a:solidFill>
              <a:latin typeface="Microsoft JhengHei"/>
              <a:ea typeface="Microsoft JhengHei"/>
              <a:cs typeface="Microsoft JhengHei"/>
              <a:sym typeface="Microsoft JhengHei"/>
            </a:endParaRPr>
          </a:p>
        </p:txBody>
      </p:sp>
      <p:sp>
        <p:nvSpPr>
          <p:cNvPr id="620" name="Google Shape;620;g2c4911d43df_0_506"/>
          <p:cNvSpPr/>
          <p:nvPr/>
        </p:nvSpPr>
        <p:spPr>
          <a:xfrm>
            <a:off x="281794" y="2272035"/>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射出吹氣成型機</a:t>
            </a:r>
            <a:endParaRPr sz="800" b="0" i="0" u="none" strike="noStrike" cap="none">
              <a:solidFill>
                <a:schemeClr val="dk1"/>
              </a:solidFill>
              <a:latin typeface="Microsoft JhengHei"/>
              <a:ea typeface="Microsoft JhengHei"/>
              <a:cs typeface="Microsoft JhengHei"/>
              <a:sym typeface="Microsoft JhengHei"/>
            </a:endParaRPr>
          </a:p>
        </p:txBody>
      </p:sp>
      <p:sp>
        <p:nvSpPr>
          <p:cNvPr id="621" name="Google Shape;621;g2c4911d43df_0_506"/>
          <p:cNvSpPr/>
          <p:nvPr/>
        </p:nvSpPr>
        <p:spPr>
          <a:xfrm>
            <a:off x="281794" y="2624061"/>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b="0" i="0" u="none" strike="noStrike" cap="none">
                <a:solidFill>
                  <a:schemeClr val="dk1"/>
                </a:solidFill>
                <a:latin typeface="Microsoft JhengHei"/>
                <a:ea typeface="Microsoft JhengHei"/>
                <a:cs typeface="Microsoft JhengHei"/>
                <a:sym typeface="Microsoft JhengHei"/>
              </a:rPr>
              <a:t>PET瓶拉吹機</a:t>
            </a:r>
            <a:endParaRPr sz="800" b="0" i="0" u="none" strike="noStrike" cap="none">
              <a:solidFill>
                <a:schemeClr val="dk1"/>
              </a:solidFill>
              <a:latin typeface="Microsoft JhengHei"/>
              <a:ea typeface="Microsoft JhengHei"/>
              <a:cs typeface="Microsoft JhengHei"/>
              <a:sym typeface="Microsoft JhengHei"/>
            </a:endParaRPr>
          </a:p>
        </p:txBody>
      </p:sp>
      <p:sp>
        <p:nvSpPr>
          <p:cNvPr id="622" name="Google Shape;622;g2c4911d43df_0_506"/>
          <p:cNvSpPr/>
          <p:nvPr/>
        </p:nvSpPr>
        <p:spPr>
          <a:xfrm>
            <a:off x="268413" y="2976100"/>
            <a:ext cx="1056600" cy="294300"/>
          </a:xfrm>
          <a:prstGeom prst="roundRect">
            <a:avLst>
              <a:gd name="adj" fmla="val 16667"/>
            </a:avLst>
          </a:prstGeom>
          <a:noFill/>
          <a:ln w="9525" cap="flat" cmpd="sng">
            <a:solidFill>
              <a:srgbClr val="9FC5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zh-TW" sz="800">
                <a:solidFill>
                  <a:schemeClr val="dk1"/>
                </a:solidFill>
                <a:latin typeface="Microsoft JhengHei"/>
                <a:ea typeface="Microsoft JhengHei"/>
                <a:cs typeface="Microsoft JhengHei"/>
                <a:sym typeface="Microsoft JhengHei"/>
              </a:rPr>
              <a:t>+</a:t>
            </a:r>
            <a:endParaRPr sz="800" b="0" i="0" u="none" strike="noStrike" cap="none">
              <a:solidFill>
                <a:schemeClr val="dk1"/>
              </a:solidFill>
              <a:latin typeface="Microsoft JhengHei"/>
              <a:ea typeface="Microsoft JhengHei"/>
              <a:cs typeface="Microsoft JhengHei"/>
              <a:sym typeface="Microsoft JhengHei"/>
            </a:endParaRPr>
          </a:p>
        </p:txBody>
      </p:sp>
      <p:pic>
        <p:nvPicPr>
          <p:cNvPr id="623" name="Google Shape;623;g2c4911d43df_0_506">
            <a:hlinkClick r:id="rId5"/>
          </p:cNvPr>
          <p:cNvPicPr preferRelativeResize="0"/>
          <p:nvPr/>
        </p:nvPicPr>
        <p:blipFill rotWithShape="1">
          <a:blip r:embed="rId6">
            <a:alphaModFix/>
          </a:blip>
          <a:srcRect l="4924" b="14074"/>
          <a:stretch/>
        </p:blipFill>
        <p:spPr>
          <a:xfrm>
            <a:off x="6942375" y="0"/>
            <a:ext cx="1458675" cy="5143501"/>
          </a:xfrm>
          <a:prstGeom prst="rect">
            <a:avLst/>
          </a:prstGeom>
          <a:noFill/>
          <a:ln>
            <a:noFill/>
          </a:ln>
        </p:spPr>
      </p:pic>
      <p:sp>
        <p:nvSpPr>
          <p:cNvPr id="624" name="Google Shape;624;g2c4911d43df_0_506"/>
          <p:cNvSpPr/>
          <p:nvPr/>
        </p:nvSpPr>
        <p:spPr>
          <a:xfrm>
            <a:off x="6430800" y="1345375"/>
            <a:ext cx="808200" cy="222600"/>
          </a:xfrm>
          <a:prstGeom prst="homePlate">
            <a:avLst>
              <a:gd name="adj" fmla="val 50000"/>
            </a:avLst>
          </a:prstGeom>
          <a:solidFill>
            <a:srgbClr val="6F9B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000" b="1">
                <a:solidFill>
                  <a:schemeClr val="lt1"/>
                </a:solidFill>
                <a:latin typeface="Microsoft JhengHei"/>
                <a:ea typeface="Microsoft JhengHei"/>
                <a:cs typeface="Microsoft JhengHei"/>
                <a:sym typeface="Microsoft JhengHei"/>
              </a:rPr>
              <a:t>產品優勢</a:t>
            </a:r>
            <a:endParaRPr sz="1200" b="1" i="0" u="none" strike="noStrike" cap="none">
              <a:solidFill>
                <a:schemeClr val="lt1"/>
              </a:solidFill>
              <a:latin typeface="Microsoft JhengHei"/>
              <a:ea typeface="Microsoft JhengHei"/>
              <a:cs typeface="Microsoft JhengHei"/>
              <a:sym typeface="Microsoft JhengHei"/>
            </a:endParaRPr>
          </a:p>
        </p:txBody>
      </p:sp>
      <p:sp>
        <p:nvSpPr>
          <p:cNvPr id="625" name="Google Shape;625;g2c4911d43df_0_506"/>
          <p:cNvSpPr/>
          <p:nvPr/>
        </p:nvSpPr>
        <p:spPr>
          <a:xfrm>
            <a:off x="6430800" y="1968150"/>
            <a:ext cx="808200" cy="222600"/>
          </a:xfrm>
          <a:prstGeom prst="homePlate">
            <a:avLst>
              <a:gd name="adj" fmla="val 50000"/>
            </a:avLst>
          </a:prstGeom>
          <a:solidFill>
            <a:srgbClr val="6F9B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000" b="1">
                <a:solidFill>
                  <a:schemeClr val="lt1"/>
                </a:solidFill>
                <a:latin typeface="Microsoft JhengHei"/>
                <a:ea typeface="Microsoft JhengHei"/>
                <a:cs typeface="Microsoft JhengHei"/>
                <a:sym typeface="Microsoft JhengHei"/>
              </a:rPr>
              <a:t>規格數據</a:t>
            </a:r>
            <a:endParaRPr sz="1200" b="1" i="0" u="none" strike="noStrike" cap="none">
              <a:solidFill>
                <a:schemeClr val="lt1"/>
              </a:solidFill>
              <a:latin typeface="Microsoft JhengHei"/>
              <a:ea typeface="Microsoft JhengHei"/>
              <a:cs typeface="Microsoft JhengHei"/>
              <a:sym typeface="Microsoft JhengHei"/>
            </a:endParaRPr>
          </a:p>
        </p:txBody>
      </p:sp>
      <p:sp>
        <p:nvSpPr>
          <p:cNvPr id="626" name="Google Shape;626;g2c4911d43df_0_506"/>
          <p:cNvSpPr/>
          <p:nvPr/>
        </p:nvSpPr>
        <p:spPr>
          <a:xfrm>
            <a:off x="6430800" y="2918350"/>
            <a:ext cx="808200" cy="222600"/>
          </a:xfrm>
          <a:prstGeom prst="homePlate">
            <a:avLst>
              <a:gd name="adj" fmla="val 50000"/>
            </a:avLst>
          </a:prstGeom>
          <a:solidFill>
            <a:srgbClr val="6F9B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000" b="1">
                <a:solidFill>
                  <a:schemeClr val="lt1"/>
                </a:solidFill>
                <a:latin typeface="Microsoft JhengHei"/>
                <a:ea typeface="Microsoft JhengHei"/>
                <a:cs typeface="Microsoft JhengHei"/>
                <a:sym typeface="Microsoft JhengHei"/>
              </a:rPr>
              <a:t>相關部件</a:t>
            </a:r>
            <a:endParaRPr sz="1000" b="1">
              <a:solidFill>
                <a:schemeClr val="lt1"/>
              </a:solidFill>
              <a:latin typeface="Microsoft JhengHei"/>
              <a:ea typeface="Microsoft JhengHei"/>
              <a:cs typeface="Microsoft JhengHei"/>
              <a:sym typeface="Microsoft JhengHei"/>
            </a:endParaRPr>
          </a:p>
        </p:txBody>
      </p:sp>
      <p:sp>
        <p:nvSpPr>
          <p:cNvPr id="627" name="Google Shape;627;g2c4911d43df_0_506"/>
          <p:cNvSpPr/>
          <p:nvPr/>
        </p:nvSpPr>
        <p:spPr>
          <a:xfrm>
            <a:off x="6430800" y="3747025"/>
            <a:ext cx="808200" cy="222600"/>
          </a:xfrm>
          <a:prstGeom prst="homePlate">
            <a:avLst>
              <a:gd name="adj" fmla="val 50000"/>
            </a:avLst>
          </a:prstGeom>
          <a:solidFill>
            <a:srgbClr val="6F9B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zh-TW" sz="1000" b="1">
                <a:solidFill>
                  <a:schemeClr val="lt1"/>
                </a:solidFill>
                <a:latin typeface="Microsoft JhengHei"/>
                <a:ea typeface="Microsoft JhengHei"/>
                <a:cs typeface="Microsoft JhengHei"/>
                <a:sym typeface="Microsoft JhengHei"/>
              </a:rPr>
              <a:t>訓練課程</a:t>
            </a:r>
            <a:endParaRPr sz="1000" b="1">
              <a:solidFill>
                <a:schemeClr val="lt1"/>
              </a:solidFill>
              <a:latin typeface="Microsoft JhengHei"/>
              <a:ea typeface="Microsoft JhengHei"/>
              <a:cs typeface="Microsoft JhengHei"/>
              <a:sym typeface="Microsoft JhengHe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2c4911d43df_0_172"/>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t>ESG - 頁面範例</a:t>
            </a:r>
            <a:endParaRPr/>
          </a:p>
        </p:txBody>
      </p:sp>
      <p:sp>
        <p:nvSpPr>
          <p:cNvPr id="633" name="Google Shape;633;g2c4911d43df_0_172"/>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dk2"/>
              </a:buClr>
              <a:buSzPts val="900"/>
              <a:buFont typeface="Arimo"/>
              <a:buNone/>
            </a:pPr>
            <a:fld id="{00000000-1234-1234-1234-123412341234}" type="slidenum">
              <a:rPr lang="en-US" altLang="zh-TW"/>
              <a:t>21</a:t>
            </a:fld>
            <a:endParaRPr/>
          </a:p>
        </p:txBody>
      </p:sp>
      <p:pic>
        <p:nvPicPr>
          <p:cNvPr id="634" name="Google Shape;634;g2c4911d43df_0_172">
            <a:hlinkClick r:id="rId3"/>
          </p:cNvPr>
          <p:cNvPicPr preferRelativeResize="0"/>
          <p:nvPr/>
        </p:nvPicPr>
        <p:blipFill rotWithShape="1">
          <a:blip r:embed="rId4">
            <a:alphaModFix/>
          </a:blip>
          <a:srcRect b="37402"/>
          <a:stretch/>
        </p:blipFill>
        <p:spPr>
          <a:xfrm>
            <a:off x="5530868" y="542935"/>
            <a:ext cx="2353031" cy="4245819"/>
          </a:xfrm>
          <a:prstGeom prst="rect">
            <a:avLst/>
          </a:prstGeom>
          <a:noFill/>
          <a:ln>
            <a:noFill/>
          </a:ln>
          <a:effectLst>
            <a:outerShdw blurRad="50800" dist="38100" dir="2700000" algn="tl" rotWithShape="0">
              <a:srgbClr val="000000">
                <a:alpha val="40000"/>
              </a:srgbClr>
            </a:outerShdw>
          </a:effectLst>
        </p:spPr>
      </p:pic>
      <p:sp>
        <p:nvSpPr>
          <p:cNvPr id="635" name="Google Shape;635;g2c4911d43df_0_172"/>
          <p:cNvSpPr txBox="1"/>
          <p:nvPr/>
        </p:nvSpPr>
        <p:spPr>
          <a:xfrm>
            <a:off x="399950" y="888625"/>
            <a:ext cx="4152900" cy="38280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zh-TW" sz="1400" b="1" i="0" u="none" strike="noStrike" cap="none" dirty="0">
                <a:solidFill>
                  <a:srgbClr val="FF0000"/>
                </a:solidFill>
                <a:latin typeface="Microsoft JhengHei"/>
                <a:ea typeface="Microsoft JhengHei"/>
                <a:cs typeface="Microsoft JhengHei"/>
                <a:sym typeface="Microsoft JhengHei"/>
              </a:rPr>
              <a:t>建議：</a:t>
            </a:r>
            <a:endParaRPr sz="1400" b="1" i="0" u="none" strike="noStrike" cap="none" dirty="0">
              <a:solidFill>
                <a:srgbClr val="FF0000"/>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r>
              <a:rPr lang="zh-TW" sz="1400" b="0" i="0" u="none" strike="noStrike" cap="none" dirty="0">
                <a:solidFill>
                  <a:schemeClr val="dk1"/>
                </a:solidFill>
                <a:latin typeface="Microsoft JhengHei"/>
                <a:ea typeface="Microsoft JhengHei"/>
                <a:cs typeface="Microsoft JhengHei"/>
                <a:sym typeface="Microsoft JhengHei"/>
              </a:rPr>
              <a:t>增加豐富企業永續宣言，提出在環境、公司治理、社會責任的努力和承諾。</a:t>
            </a: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r>
              <a:rPr lang="zh-TW" sz="1400" b="1" i="0" u="none" strike="noStrike" cap="none" dirty="0">
                <a:solidFill>
                  <a:schemeClr val="lt2"/>
                </a:solidFill>
                <a:latin typeface="Microsoft JhengHei"/>
                <a:ea typeface="Microsoft JhengHei"/>
                <a:cs typeface="Microsoft JhengHei"/>
                <a:sym typeface="Microsoft JhengHei"/>
              </a:rPr>
              <a:t>鄧白氏的ESG永續標章</a:t>
            </a:r>
            <a:r>
              <a:rPr lang="zh-TW" sz="1400" b="0" i="0" u="none" strike="noStrike" cap="none" dirty="0">
                <a:solidFill>
                  <a:schemeClr val="dk1"/>
                </a:solidFill>
                <a:latin typeface="Microsoft JhengHei"/>
                <a:ea typeface="Microsoft JhengHei"/>
                <a:cs typeface="Microsoft JhengHei"/>
                <a:sym typeface="Microsoft JhengHei"/>
              </a:rPr>
              <a:t>以下提供優勢與連結說明：</a:t>
            </a: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r>
              <a:rPr lang="zh-TW" sz="1400" b="0" i="0" u="sng" strike="noStrike" cap="none" dirty="0">
                <a:solidFill>
                  <a:schemeClr val="lt2"/>
                </a:solidFill>
                <a:latin typeface="Microsoft JhengHei"/>
                <a:ea typeface="Microsoft JhengHei"/>
                <a:cs typeface="Microsoft JhengHei"/>
                <a:sym typeface="Microsoft JhengHei"/>
                <a:hlinkClick r:id="rId5">
                  <a:extLst>
                    <a:ext uri="{A12FA001-AC4F-418D-AE19-62706E023703}">
                      <ahyp:hlinkClr xmlns:ahyp="http://schemas.microsoft.com/office/drawing/2018/hyperlinkcolor" val="tx"/>
                    </a:ext>
                  </a:extLst>
                </a:hlinkClick>
              </a:rPr>
              <a:t>https://www.dnb.com.tw/ESG-registered/</a:t>
            </a:r>
            <a:endParaRPr sz="1400" b="0" i="0" u="none" strike="noStrike" cap="none" dirty="0">
              <a:solidFill>
                <a:schemeClr val="lt2"/>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r>
              <a:rPr lang="zh-TW" sz="1400" b="0" i="0" u="none" strike="noStrike" cap="none" dirty="0">
                <a:solidFill>
                  <a:schemeClr val="dk1"/>
                </a:solidFill>
                <a:latin typeface="Microsoft JhengHei"/>
                <a:ea typeface="Microsoft JhengHei"/>
                <a:cs typeface="Microsoft JhengHei"/>
                <a:sym typeface="Microsoft JhengHei"/>
              </a:rPr>
              <a:t>- 獲得各產業的認可</a:t>
            </a: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r>
              <a:rPr lang="zh-TW" sz="1400" b="0" i="0" u="none" strike="noStrike" cap="none" dirty="0">
                <a:solidFill>
                  <a:schemeClr val="dk1"/>
                </a:solidFill>
                <a:latin typeface="Microsoft JhengHei"/>
                <a:ea typeface="Microsoft JhengHei"/>
                <a:cs typeface="Microsoft JhengHei"/>
                <a:sym typeface="Microsoft JhengHei"/>
              </a:rPr>
              <a:t>- 增加企業競爭優勢</a:t>
            </a: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r>
              <a:rPr lang="zh-TW" sz="1400" b="0" i="0" u="none" strike="noStrike" cap="none" dirty="0">
                <a:solidFill>
                  <a:schemeClr val="dk1"/>
                </a:solidFill>
                <a:latin typeface="Microsoft JhengHei"/>
                <a:ea typeface="Microsoft JhengHei"/>
                <a:cs typeface="Microsoft JhengHei"/>
                <a:sym typeface="Microsoft JhengHei"/>
              </a:rPr>
              <a:t>- 一覽企業ESG表現</a:t>
            </a: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1400"/>
              <a:buFont typeface="Arial"/>
              <a:buNone/>
            </a:pPr>
            <a:r>
              <a:rPr lang="zh-TW" sz="1400" b="0" i="0" u="none" strike="noStrike" cap="none" dirty="0">
                <a:solidFill>
                  <a:schemeClr val="dk1"/>
                </a:solidFill>
                <a:latin typeface="Microsoft JhengHei"/>
                <a:ea typeface="Microsoft JhengHei"/>
                <a:cs typeface="Microsoft JhengHei"/>
                <a:sym typeface="Microsoft JhengHei"/>
              </a:rPr>
              <a:t>- 易於分享企業ESG資料</a:t>
            </a: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Microsoft JhengHei"/>
              <a:ea typeface="Microsoft JhengHei"/>
              <a:cs typeface="Microsoft JhengHei"/>
              <a:sym typeface="Microsoft JhengHei"/>
            </a:endParaRPr>
          </a:p>
        </p:txBody>
      </p:sp>
      <p:pic>
        <p:nvPicPr>
          <p:cNvPr id="636" name="Google Shape;636;g2c4911d43df_0_172"/>
          <p:cNvPicPr preferRelativeResize="0"/>
          <p:nvPr/>
        </p:nvPicPr>
        <p:blipFill rotWithShape="1">
          <a:blip r:embed="rId6">
            <a:alphaModFix/>
          </a:blip>
          <a:srcRect/>
          <a:stretch/>
        </p:blipFill>
        <p:spPr>
          <a:xfrm>
            <a:off x="478675" y="3810600"/>
            <a:ext cx="1411675" cy="111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1E33C-9BA8-9BBB-C03B-B973AD4DCE06}"/>
              </a:ext>
            </a:extLst>
          </p:cNvPr>
          <p:cNvSpPr>
            <a:spLocks noGrp="1"/>
          </p:cNvSpPr>
          <p:nvPr>
            <p:ph type="title"/>
          </p:nvPr>
        </p:nvSpPr>
        <p:spPr/>
        <p:txBody>
          <a:bodyPr/>
          <a:lstStyle/>
          <a:p>
            <a:r>
              <a:rPr lang="zh-TW" altLang="en-US" dirty="0"/>
              <a:t>部落格 </a:t>
            </a:r>
            <a:r>
              <a:rPr lang="en-US" altLang="zh-TW" dirty="0"/>
              <a:t>– </a:t>
            </a:r>
            <a:r>
              <a:rPr lang="zh-TW" altLang="en-US" dirty="0"/>
              <a:t>區塊說明</a:t>
            </a:r>
          </a:p>
        </p:txBody>
      </p:sp>
      <p:sp>
        <p:nvSpPr>
          <p:cNvPr id="5" name="投影片編號版面配置區 4">
            <a:extLst>
              <a:ext uri="{FF2B5EF4-FFF2-40B4-BE49-F238E27FC236}">
                <a16:creationId xmlns:a16="http://schemas.microsoft.com/office/drawing/2014/main" id="{2F821850-8180-9ABF-27E7-FBBDD4F0F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22</a:t>
            </a:fld>
            <a:endParaRPr lang="zh-TW" altLang="en-US"/>
          </a:p>
        </p:txBody>
      </p:sp>
      <p:sp>
        <p:nvSpPr>
          <p:cNvPr id="6" name="Google Shape;97;p7">
            <a:extLst>
              <a:ext uri="{FF2B5EF4-FFF2-40B4-BE49-F238E27FC236}">
                <a16:creationId xmlns:a16="http://schemas.microsoft.com/office/drawing/2014/main" id="{49613399-6361-430A-AE08-9F34E632E876}"/>
              </a:ext>
            </a:extLst>
          </p:cNvPr>
          <p:cNvSpPr txBox="1">
            <a:spLocks/>
          </p:cNvSpPr>
          <p:nvPr/>
        </p:nvSpPr>
        <p:spPr>
          <a:xfrm>
            <a:off x="211208" y="961770"/>
            <a:ext cx="5467673" cy="4369509"/>
          </a:xfrm>
          <a:prstGeom prst="rect">
            <a:avLst/>
          </a:prstGeom>
          <a:noFill/>
          <a:ln>
            <a:noFill/>
          </a:ln>
        </p:spPr>
        <p:txBody>
          <a:bodyPr spcFirstLastPara="1" vert="horz" wrap="square" lIns="91425" tIns="45700" rIns="91425" bIns="45700" rtlCol="0" anchor="t" anchorCtr="0">
            <a:normAutofit/>
          </a:bodyPr>
          <a:lstStyle>
            <a:lvl1pPr marL="457200" lvl="0" indent="-304800" algn="l" defTabSz="685800" rtl="0" eaLnBrk="1" latinLnBrk="0" hangingPunct="1">
              <a:lnSpc>
                <a:spcPct val="100000"/>
              </a:lnSpc>
              <a:spcBef>
                <a:spcPts val="750"/>
              </a:spcBef>
              <a:spcAft>
                <a:spcPts val="0"/>
              </a:spcAft>
              <a:buClr>
                <a:schemeClr val="dk1"/>
              </a:buClr>
              <a:buSzPts val="1200"/>
              <a:buFont typeface="Arial"/>
              <a:buChar char="•"/>
              <a:defRPr sz="1200" b="0" kern="1200">
                <a:solidFill>
                  <a:schemeClr val="dk1"/>
                </a:solidFill>
                <a:latin typeface="Arimo"/>
                <a:ea typeface="Arimo"/>
                <a:cs typeface="Arimo"/>
                <a:sym typeface="Arimo"/>
              </a:defRPr>
            </a:lvl1pPr>
            <a:lvl2pPr marL="914400" lvl="1"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800" kern="1200">
                <a:solidFill>
                  <a:schemeClr val="tx1"/>
                </a:solidFill>
                <a:latin typeface="Microsoft JhengHei" panose="020B0604030504040204" pitchFamily="34" charset="-120"/>
                <a:ea typeface="Microsoft JhengHei" panose="020B0604030504040204" pitchFamily="34" charset="-120"/>
                <a:cs typeface="+mn-cs"/>
              </a:defRPr>
            </a:lvl2pPr>
            <a:lvl3pPr marL="1371600" lvl="2"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500" kern="1200">
                <a:solidFill>
                  <a:schemeClr val="tx1"/>
                </a:solidFill>
                <a:latin typeface="Microsoft JhengHei" panose="020B0604030504040204" pitchFamily="34" charset="-120"/>
                <a:ea typeface="Microsoft JhengHei" panose="020B0604030504040204" pitchFamily="34" charset="-120"/>
                <a:cs typeface="+mn-cs"/>
              </a:defRPr>
            </a:lvl3pPr>
            <a:lvl4pPr marL="1828800" lvl="3"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icrosoft JhengHei" panose="020B0604030504040204" pitchFamily="34" charset="-120"/>
                <a:ea typeface="Microsoft JhengHei" panose="020B0604030504040204" pitchFamily="34" charset="-120"/>
                <a:cs typeface="+mn-cs"/>
              </a:defRPr>
            </a:lvl4pPr>
            <a:lvl5pPr marL="2286000" lvl="4"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icrosoft JhengHei" panose="020B0604030504040204" pitchFamily="34" charset="-120"/>
                <a:ea typeface="Microsoft JhengHei" panose="020B0604030504040204" pitchFamily="34" charset="-120"/>
                <a:cs typeface="+mn-cs"/>
              </a:defRPr>
            </a:lvl5pPr>
            <a:lvl6pPr marL="2743200" lvl="5"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n-lt"/>
                <a:ea typeface="+mn-ea"/>
                <a:cs typeface="+mn-cs"/>
              </a:defRPr>
            </a:lvl6pPr>
            <a:lvl7pPr marL="3200400" lvl="6"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n-lt"/>
                <a:ea typeface="+mn-ea"/>
                <a:cs typeface="+mn-cs"/>
              </a:defRPr>
            </a:lvl7pPr>
            <a:lvl8pPr marL="3657600" lvl="7"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n-lt"/>
                <a:ea typeface="+mn-ea"/>
                <a:cs typeface="+mn-cs"/>
              </a:defRPr>
            </a:lvl8pPr>
            <a:lvl9pPr marL="4114800" lvl="8" indent="-342900" algn="l" defTabSz="685800" rtl="0" eaLnBrk="1" latinLnBrk="0" hangingPunct="1">
              <a:lnSpc>
                <a:spcPct val="90000"/>
              </a:lnSpc>
              <a:spcBef>
                <a:spcPts val="375"/>
              </a:spcBef>
              <a:spcAft>
                <a:spcPts val="0"/>
              </a:spcAft>
              <a:buClr>
                <a:schemeClr val="dk1"/>
              </a:buClr>
              <a:buSzPts val="1800"/>
              <a:buFont typeface="Arial" panose="020B0604020202020204" pitchFamily="34" charset="0"/>
              <a:buChar char="•"/>
              <a:defRPr sz="1350" kern="1200">
                <a:solidFill>
                  <a:schemeClr val="tx1"/>
                </a:solidFill>
                <a:latin typeface="+mn-lt"/>
                <a:ea typeface="+mn-ea"/>
                <a:cs typeface="+mn-cs"/>
              </a:defRPr>
            </a:lvl9pPr>
          </a:lstStyle>
          <a:p>
            <a:pPr marL="76200" lvl="0" indent="0" algn="l" rtl="0">
              <a:lnSpc>
                <a:spcPct val="150000"/>
              </a:lnSpc>
              <a:spcBef>
                <a:spcPts val="750"/>
              </a:spcBef>
              <a:spcAft>
                <a:spcPts val="0"/>
              </a:spcAft>
              <a:buClr>
                <a:schemeClr val="dk1"/>
              </a:buClr>
              <a:buSzPts val="1200"/>
              <a:buFont typeface="Arial"/>
              <a:buNone/>
            </a:pPr>
            <a:r>
              <a:rPr lang="zh-TW" altLang="en-US" sz="1500" b="1" dirty="0">
                <a:solidFill>
                  <a:srgbClr val="FF0000"/>
                </a:solidFill>
                <a:latin typeface="微軟正黑體" panose="020B0604030504040204" pitchFamily="34" charset="-120"/>
                <a:ea typeface="微軟正黑體" panose="020B0604030504040204" pitchFamily="34" charset="-120"/>
              </a:rPr>
              <a:t>目的：</a:t>
            </a:r>
            <a:endParaRPr lang="en-US" altLang="zh-TW" sz="1500" b="1" dirty="0">
              <a:solidFill>
                <a:srgbClr val="FF0000"/>
              </a:solidFill>
              <a:latin typeface="微軟正黑體" panose="020B0604030504040204" pitchFamily="34" charset="-120"/>
              <a:ea typeface="微軟正黑體" panose="020B0604030504040204" pitchFamily="34" charset="-120"/>
            </a:endParaRPr>
          </a:p>
          <a:p>
            <a:pPr marL="76200" indent="0">
              <a:lnSpc>
                <a:spcPct val="150000"/>
              </a:lnSpc>
              <a:buNone/>
            </a:pPr>
            <a:r>
              <a:rPr lang="zh-TW" altLang="en-US" sz="1450" b="1" dirty="0">
                <a:solidFill>
                  <a:schemeClr val="bg2"/>
                </a:solidFill>
                <a:latin typeface="微軟正黑體" panose="020B0604030504040204" pitchFamily="34" charset="-120"/>
                <a:ea typeface="微軟正黑體" panose="020B0604030504040204" pitchFamily="34" charset="-120"/>
              </a:rPr>
              <a:t>以知識庫增加伯佳與客戶之間的黏著度、</a:t>
            </a:r>
            <a:br>
              <a:rPr lang="en-US" altLang="zh-TW" sz="1450" b="1" dirty="0">
                <a:solidFill>
                  <a:schemeClr val="bg2"/>
                </a:solidFill>
                <a:latin typeface="微軟正黑體" panose="020B0604030504040204" pitchFamily="34" charset="-120"/>
                <a:ea typeface="微軟正黑體" panose="020B0604030504040204" pitchFamily="34" charset="-120"/>
              </a:rPr>
            </a:br>
            <a:r>
              <a:rPr lang="zh-TW" altLang="en-US" sz="1450" b="1" dirty="0">
                <a:solidFill>
                  <a:schemeClr val="bg2"/>
                </a:solidFill>
                <a:latin typeface="微軟正黑體" panose="020B0604030504040204" pitchFamily="34" charset="-120"/>
                <a:ea typeface="微軟正黑體" panose="020B0604030504040204" pitchFamily="34" charset="-120"/>
              </a:rPr>
              <a:t>加強伯佳在塑膠中空成型射出產業的專業度</a:t>
            </a:r>
            <a:br>
              <a:rPr lang="en-US" altLang="zh-TW" sz="1450" dirty="0">
                <a:latin typeface="微軟正黑體" panose="020B0604030504040204" pitchFamily="34" charset="-120"/>
                <a:ea typeface="微軟正黑體" panose="020B0604030504040204" pitchFamily="34" charset="-120"/>
              </a:rPr>
            </a:br>
            <a:br>
              <a:rPr lang="en-US" altLang="zh-TW" sz="1450" dirty="0">
                <a:latin typeface="微軟正黑體" panose="020B0604030504040204" pitchFamily="34" charset="-120"/>
                <a:ea typeface="微軟正黑體" panose="020B0604030504040204" pitchFamily="34" charset="-120"/>
              </a:rPr>
            </a:br>
            <a:r>
              <a:rPr lang="zh-TW" altLang="en-US" sz="1500" dirty="0">
                <a:latin typeface="微軟正黑體" panose="020B0604030504040204" pitchFamily="34" charset="-120"/>
                <a:ea typeface="微軟正黑體" panose="020B0604030504040204" pitchFamily="34" charset="-120"/>
              </a:rPr>
              <a:t>中立文章內可帶入網站其他頁面連結，讓使用者在查看文章時可以直接進入相關加工服務或聯絡方式，進而提昇使用者體驗。</a:t>
            </a:r>
            <a:br>
              <a:rPr lang="en-US" altLang="zh-TW" sz="1500" dirty="0">
                <a:latin typeface="微軟正黑體" panose="020B0604030504040204" pitchFamily="34" charset="-120"/>
                <a:ea typeface="微軟正黑體" panose="020B0604030504040204" pitchFamily="34" charset="-120"/>
              </a:rPr>
            </a:br>
            <a:r>
              <a:rPr lang="zh-TW" altLang="en-US" sz="1500" dirty="0">
                <a:latin typeface="微軟正黑體" panose="020B0604030504040204" pitchFamily="34" charset="-120"/>
                <a:ea typeface="微軟正黑體" panose="020B0604030504040204" pitchFamily="34" charset="-120"/>
              </a:rPr>
              <a:t>「如何找尋適合您的塑膠中空成型機？」</a:t>
            </a:r>
            <a:br>
              <a:rPr lang="en-US" altLang="zh-TW" sz="1500" dirty="0">
                <a:latin typeface="微軟正黑體" panose="020B0604030504040204" pitchFamily="34" charset="-120"/>
                <a:ea typeface="微軟正黑體" panose="020B0604030504040204" pitchFamily="34" charset="-120"/>
              </a:rPr>
            </a:br>
            <a:br>
              <a:rPr lang="en-US" altLang="zh-TW" sz="1500" dirty="0">
                <a:latin typeface="微軟正黑體" panose="020B0604030504040204" pitchFamily="34" charset="-120"/>
                <a:ea typeface="微軟正黑體" panose="020B0604030504040204" pitchFamily="34" charset="-120"/>
              </a:rPr>
            </a:br>
            <a:r>
              <a:rPr lang="en-US" altLang="zh-TW" sz="1500" dirty="0">
                <a:latin typeface="微軟正黑體" panose="020B0604030504040204" pitchFamily="34" charset="-120"/>
                <a:ea typeface="微軟正黑體" panose="020B0604030504040204" pitchFamily="34" charset="-120"/>
              </a:rPr>
              <a:t>EX. ENGEL</a:t>
            </a:r>
            <a:br>
              <a:rPr lang="en-US" altLang="zh-TW" sz="1450" dirty="0">
                <a:latin typeface="微軟正黑體" panose="020B0604030504040204" pitchFamily="34" charset="-120"/>
                <a:ea typeface="微軟正黑體" panose="020B0604030504040204" pitchFamily="34" charset="-120"/>
              </a:rPr>
            </a:br>
            <a:endParaRPr lang="en-US" altLang="zh-TW" sz="15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0473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accfe3978d_0_1105"/>
          <p:cNvSpPr txBox="1"/>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600"/>
              <a:buFont typeface="Arimo"/>
              <a:buNone/>
            </a:pPr>
            <a:r>
              <a:rPr lang="zh-TW" sz="2800" b="1" i="0" u="none" strike="noStrike" cap="none">
                <a:solidFill>
                  <a:schemeClr val="lt1"/>
                </a:solidFill>
                <a:latin typeface="Arimo"/>
                <a:ea typeface="Arimo"/>
                <a:cs typeface="Arimo"/>
                <a:sym typeface="Arimo"/>
              </a:rPr>
              <a:t>網域/主機規劃</a:t>
            </a:r>
            <a:endParaRPr sz="2600" b="1" i="0" u="none" strike="noStrike" cap="none">
              <a:solidFill>
                <a:schemeClr val="lt1"/>
              </a:solidFill>
              <a:latin typeface="Arimo"/>
              <a:ea typeface="Arimo"/>
              <a:cs typeface="Arimo"/>
              <a:sym typeface="Arim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2accfe3978d_0_1110"/>
          <p:cNvSpPr/>
          <p:nvPr/>
        </p:nvSpPr>
        <p:spPr>
          <a:xfrm>
            <a:off x="-38504" y="2004061"/>
            <a:ext cx="9221100" cy="3139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4" name="Google Shape;674;g2accfe3978d_0_1110"/>
          <p:cNvSpPr txBox="1"/>
          <p:nvPr/>
        </p:nvSpPr>
        <p:spPr>
          <a:xfrm>
            <a:off x="7339615" y="4050088"/>
            <a:ext cx="12933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53846"/>
              </a:lnSpc>
              <a:spcBef>
                <a:spcPts val="0"/>
              </a:spcBef>
              <a:spcAft>
                <a:spcPts val="0"/>
              </a:spcAft>
              <a:buClr>
                <a:srgbClr val="4D587B"/>
              </a:buClr>
              <a:buSzPts val="1300"/>
              <a:buFont typeface="Arial"/>
              <a:buNone/>
            </a:pPr>
            <a:r>
              <a:rPr lang="zh-TW" sz="1300" b="1" i="0" u="none" strike="noStrike" cap="none">
                <a:solidFill>
                  <a:srgbClr val="4D587B"/>
                </a:solidFill>
                <a:latin typeface="Microsoft JhengHei"/>
                <a:ea typeface="Microsoft JhengHei"/>
                <a:cs typeface="Microsoft JhengHei"/>
                <a:sym typeface="Microsoft JhengHei"/>
              </a:rPr>
              <a:t>主機彈性擴充</a:t>
            </a:r>
            <a:endParaRPr sz="1400" b="0" i="0" u="none" strike="noStrike" cap="none">
              <a:solidFill>
                <a:srgbClr val="000000"/>
              </a:solidFill>
              <a:latin typeface="Arial"/>
              <a:ea typeface="Arial"/>
              <a:cs typeface="Arial"/>
              <a:sym typeface="Arial"/>
            </a:endParaRPr>
          </a:p>
        </p:txBody>
      </p:sp>
      <p:sp>
        <p:nvSpPr>
          <p:cNvPr id="675" name="Google Shape;675;g2accfe3978d_0_1110"/>
          <p:cNvSpPr txBox="1"/>
          <p:nvPr/>
        </p:nvSpPr>
        <p:spPr>
          <a:xfrm>
            <a:off x="3090830" y="1327617"/>
            <a:ext cx="4353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35294"/>
              </a:lnSpc>
              <a:spcBef>
                <a:spcPts val="0"/>
              </a:spcBef>
              <a:spcAft>
                <a:spcPts val="0"/>
              </a:spcAft>
              <a:buClr>
                <a:srgbClr val="4D587B"/>
              </a:buClr>
              <a:buSzPts val="1700"/>
              <a:buFont typeface="Arial"/>
              <a:buNone/>
            </a:pPr>
            <a:r>
              <a:rPr lang="zh-TW" sz="1700" b="1" i="0" u="none" strike="noStrike" cap="none">
                <a:solidFill>
                  <a:srgbClr val="4D587B"/>
                </a:solidFill>
                <a:latin typeface="Microsoft JhengHei"/>
                <a:ea typeface="Microsoft JhengHei"/>
                <a:cs typeface="Microsoft JhengHei"/>
                <a:sym typeface="Microsoft JhengHei"/>
              </a:rPr>
              <a:t>久大行銷與全球領先雲端</a:t>
            </a:r>
            <a:r>
              <a:rPr lang="zh-TW" sz="1700" b="1" i="0" u="none" strike="noStrike" cap="none">
                <a:solidFill>
                  <a:srgbClr val="38405A"/>
                </a:solidFill>
                <a:latin typeface="Microsoft JhengHei"/>
                <a:ea typeface="Microsoft JhengHei"/>
                <a:cs typeface="Microsoft JhengHei"/>
                <a:sym typeface="Microsoft JhengHei"/>
              </a:rPr>
              <a:t>技術 Microsoft Azure </a:t>
            </a:r>
            <a:r>
              <a:rPr lang="zh-TW" sz="1700" b="1" i="0" u="none" strike="noStrike" cap="none">
                <a:solidFill>
                  <a:srgbClr val="4D587B"/>
                </a:solidFill>
                <a:latin typeface="Microsoft JhengHei"/>
                <a:ea typeface="Microsoft JhengHei"/>
                <a:cs typeface="Microsoft JhengHei"/>
                <a:sym typeface="Microsoft JhengHei"/>
              </a:rPr>
              <a:t>緊密合作，提供卓越的服務。</a:t>
            </a:r>
            <a:endParaRPr sz="1400" b="0" i="0" u="none" strike="noStrike" cap="none">
              <a:solidFill>
                <a:srgbClr val="000000"/>
              </a:solidFill>
              <a:latin typeface="Arial"/>
              <a:ea typeface="Arial"/>
              <a:cs typeface="Arial"/>
              <a:sym typeface="Arial"/>
            </a:endParaRPr>
          </a:p>
        </p:txBody>
      </p:sp>
      <p:sp>
        <p:nvSpPr>
          <p:cNvPr id="676" name="Google Shape;676;g2accfe3978d_0_1110"/>
          <p:cNvSpPr txBox="1"/>
          <p:nvPr/>
        </p:nvSpPr>
        <p:spPr>
          <a:xfrm>
            <a:off x="4032286" y="2223706"/>
            <a:ext cx="1533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11111"/>
              </a:lnSpc>
              <a:spcBef>
                <a:spcPts val="0"/>
              </a:spcBef>
              <a:spcAft>
                <a:spcPts val="0"/>
              </a:spcAft>
              <a:buClr>
                <a:srgbClr val="4D587B"/>
              </a:buClr>
              <a:buSzPts val="1800"/>
              <a:buFont typeface="Arial"/>
              <a:buNone/>
            </a:pPr>
            <a:r>
              <a:rPr lang="zh-TW" sz="1800" b="1" i="0" u="none" strike="noStrike" cap="none">
                <a:solidFill>
                  <a:srgbClr val="4D587B"/>
                </a:solidFill>
                <a:latin typeface="Microsoft JhengHei"/>
                <a:ea typeface="Microsoft JhengHei"/>
                <a:cs typeface="Microsoft JhengHei"/>
                <a:sym typeface="Microsoft JhengHei"/>
              </a:rPr>
              <a:t>主機優勢</a:t>
            </a:r>
            <a:endParaRPr sz="1400" b="0" i="0" u="none" strike="noStrike" cap="none">
              <a:solidFill>
                <a:srgbClr val="000000"/>
              </a:solidFill>
              <a:latin typeface="Arial"/>
              <a:ea typeface="Arial"/>
              <a:cs typeface="Arial"/>
              <a:sym typeface="Arial"/>
            </a:endParaRPr>
          </a:p>
        </p:txBody>
      </p:sp>
      <p:sp>
        <p:nvSpPr>
          <p:cNvPr id="677" name="Google Shape;677;g2accfe3978d_0_1110"/>
          <p:cNvSpPr txBox="1"/>
          <p:nvPr/>
        </p:nvSpPr>
        <p:spPr>
          <a:xfrm>
            <a:off x="603424" y="4062196"/>
            <a:ext cx="11964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53846"/>
              </a:lnSpc>
              <a:spcBef>
                <a:spcPts val="0"/>
              </a:spcBef>
              <a:spcAft>
                <a:spcPts val="0"/>
              </a:spcAft>
              <a:buClr>
                <a:srgbClr val="4D587B"/>
              </a:buClr>
              <a:buSzPts val="1300"/>
              <a:buFont typeface="Arial"/>
              <a:buNone/>
            </a:pPr>
            <a:r>
              <a:rPr lang="zh-TW" sz="1300" b="1" i="0" u="none" strike="noStrike" cap="none">
                <a:solidFill>
                  <a:srgbClr val="4D587B"/>
                </a:solidFill>
                <a:latin typeface="Microsoft JhengHei"/>
                <a:ea typeface="Microsoft JhengHei"/>
                <a:cs typeface="Microsoft JhengHei"/>
                <a:sym typeface="Microsoft JhengHei"/>
              </a:rPr>
              <a:t>7日連續備份</a:t>
            </a:r>
            <a:endParaRPr sz="1300" b="1" i="0" u="none" strike="noStrike" cap="none">
              <a:solidFill>
                <a:srgbClr val="4D587B"/>
              </a:solidFill>
              <a:latin typeface="Microsoft JhengHei"/>
              <a:ea typeface="Microsoft JhengHei"/>
              <a:cs typeface="Microsoft JhengHei"/>
              <a:sym typeface="Microsoft JhengHei"/>
            </a:endParaRPr>
          </a:p>
        </p:txBody>
      </p:sp>
      <p:sp>
        <p:nvSpPr>
          <p:cNvPr id="678" name="Google Shape;678;g2accfe3978d_0_1110"/>
          <p:cNvSpPr txBox="1"/>
          <p:nvPr/>
        </p:nvSpPr>
        <p:spPr>
          <a:xfrm>
            <a:off x="2167443" y="4047091"/>
            <a:ext cx="17106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53846"/>
              </a:lnSpc>
              <a:spcBef>
                <a:spcPts val="0"/>
              </a:spcBef>
              <a:spcAft>
                <a:spcPts val="0"/>
              </a:spcAft>
              <a:buClr>
                <a:srgbClr val="4D587B"/>
              </a:buClr>
              <a:buSzPts val="1300"/>
              <a:buFont typeface="Arial"/>
              <a:buNone/>
            </a:pPr>
            <a:r>
              <a:rPr lang="zh-TW" sz="1300" b="1" i="0" u="none" strike="noStrike" cap="none">
                <a:solidFill>
                  <a:srgbClr val="4D587B"/>
                </a:solidFill>
                <a:latin typeface="Microsoft JhengHei"/>
                <a:ea typeface="Microsoft JhengHei"/>
                <a:cs typeface="Microsoft JhengHei"/>
                <a:sym typeface="Microsoft JhengHei"/>
              </a:rPr>
              <a:t>7x24主機狀態監控</a:t>
            </a:r>
            <a:endParaRPr sz="1300" b="1" i="0" u="none" strike="noStrike" cap="none">
              <a:solidFill>
                <a:srgbClr val="4D587B"/>
              </a:solidFill>
              <a:latin typeface="Microsoft JhengHei"/>
              <a:ea typeface="Microsoft JhengHei"/>
              <a:cs typeface="Microsoft JhengHei"/>
              <a:sym typeface="Microsoft JhengHei"/>
            </a:endParaRPr>
          </a:p>
        </p:txBody>
      </p:sp>
      <p:sp>
        <p:nvSpPr>
          <p:cNvPr id="679" name="Google Shape;679;g2accfe3978d_0_1110"/>
          <p:cNvSpPr txBox="1"/>
          <p:nvPr/>
        </p:nvSpPr>
        <p:spPr>
          <a:xfrm>
            <a:off x="4032286" y="4047090"/>
            <a:ext cx="13065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53846"/>
              </a:lnSpc>
              <a:spcBef>
                <a:spcPts val="0"/>
              </a:spcBef>
              <a:spcAft>
                <a:spcPts val="0"/>
              </a:spcAft>
              <a:buClr>
                <a:srgbClr val="4D587B"/>
              </a:buClr>
              <a:buSzPts val="1300"/>
              <a:buFont typeface="Arial"/>
              <a:buNone/>
            </a:pPr>
            <a:r>
              <a:rPr lang="zh-TW" sz="1300" b="1" i="0" u="none" strike="noStrike" cap="none">
                <a:solidFill>
                  <a:srgbClr val="4D587B"/>
                </a:solidFill>
                <a:latin typeface="Microsoft JhengHei"/>
                <a:ea typeface="Microsoft JhengHei"/>
                <a:cs typeface="Microsoft JhengHei"/>
                <a:sym typeface="Microsoft JhengHei"/>
              </a:rPr>
              <a:t>異地資料備援</a:t>
            </a:r>
            <a:endParaRPr sz="1300" b="1" i="0" u="none" strike="noStrike" cap="none">
              <a:solidFill>
                <a:srgbClr val="4D587B"/>
              </a:solidFill>
              <a:latin typeface="Microsoft JhengHei"/>
              <a:ea typeface="Microsoft JhengHei"/>
              <a:cs typeface="Microsoft JhengHei"/>
              <a:sym typeface="Microsoft JhengHei"/>
            </a:endParaRPr>
          </a:p>
        </p:txBody>
      </p:sp>
      <p:sp>
        <p:nvSpPr>
          <p:cNvPr id="680" name="Google Shape;680;g2accfe3978d_0_1110"/>
          <p:cNvSpPr txBox="1"/>
          <p:nvPr/>
        </p:nvSpPr>
        <p:spPr>
          <a:xfrm>
            <a:off x="5530886" y="4047089"/>
            <a:ext cx="16167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53846"/>
              </a:lnSpc>
              <a:spcBef>
                <a:spcPts val="0"/>
              </a:spcBef>
              <a:spcAft>
                <a:spcPts val="0"/>
              </a:spcAft>
              <a:buClr>
                <a:srgbClr val="4D587B"/>
              </a:buClr>
              <a:buSzPts val="1300"/>
              <a:buFont typeface="Arial"/>
              <a:buNone/>
            </a:pPr>
            <a:r>
              <a:rPr lang="zh-TW" sz="1300" b="1" i="0" u="none" strike="noStrike" cap="none">
                <a:solidFill>
                  <a:srgbClr val="4D587B"/>
                </a:solidFill>
                <a:latin typeface="Microsoft JhengHei"/>
                <a:ea typeface="Microsoft JhengHei"/>
                <a:cs typeface="Microsoft JhengHei"/>
                <a:sym typeface="Microsoft JhengHei"/>
              </a:rPr>
              <a:t>每季網站弱點掃描</a:t>
            </a:r>
            <a:endParaRPr sz="1300" b="1" i="0" u="none" strike="noStrike" cap="none">
              <a:solidFill>
                <a:srgbClr val="4D587B"/>
              </a:solidFill>
              <a:latin typeface="Microsoft JhengHei"/>
              <a:ea typeface="Microsoft JhengHei"/>
              <a:cs typeface="Microsoft JhengHei"/>
              <a:sym typeface="Microsoft JhengHei"/>
            </a:endParaRPr>
          </a:p>
        </p:txBody>
      </p:sp>
      <p:pic>
        <p:nvPicPr>
          <p:cNvPr id="681" name="Google Shape;681;g2accfe3978d_0_1110"/>
          <p:cNvPicPr preferRelativeResize="0"/>
          <p:nvPr/>
        </p:nvPicPr>
        <p:blipFill rotWithShape="1">
          <a:blip r:embed="rId3">
            <a:alphaModFix/>
          </a:blip>
          <a:srcRect/>
          <a:stretch/>
        </p:blipFill>
        <p:spPr>
          <a:xfrm>
            <a:off x="1234441" y="1135404"/>
            <a:ext cx="2015298" cy="1262710"/>
          </a:xfrm>
          <a:prstGeom prst="rect">
            <a:avLst/>
          </a:prstGeom>
          <a:noFill/>
          <a:ln>
            <a:noFill/>
          </a:ln>
        </p:spPr>
      </p:pic>
      <p:pic>
        <p:nvPicPr>
          <p:cNvPr id="682" name="Google Shape;682;g2accfe3978d_0_1110"/>
          <p:cNvPicPr preferRelativeResize="0"/>
          <p:nvPr/>
        </p:nvPicPr>
        <p:blipFill rotWithShape="1">
          <a:blip r:embed="rId4">
            <a:alphaModFix/>
          </a:blip>
          <a:srcRect/>
          <a:stretch/>
        </p:blipFill>
        <p:spPr>
          <a:xfrm>
            <a:off x="2567000" y="3116579"/>
            <a:ext cx="771828" cy="771828"/>
          </a:xfrm>
          <a:prstGeom prst="rect">
            <a:avLst/>
          </a:prstGeom>
          <a:noFill/>
          <a:ln>
            <a:noFill/>
          </a:ln>
        </p:spPr>
      </p:pic>
      <p:pic>
        <p:nvPicPr>
          <p:cNvPr id="683" name="Google Shape;683;g2accfe3978d_0_1110"/>
          <p:cNvPicPr preferRelativeResize="0"/>
          <p:nvPr/>
        </p:nvPicPr>
        <p:blipFill rotWithShape="1">
          <a:blip r:embed="rId5">
            <a:alphaModFix/>
          </a:blip>
          <a:srcRect/>
          <a:stretch/>
        </p:blipFill>
        <p:spPr>
          <a:xfrm>
            <a:off x="578509" y="2892831"/>
            <a:ext cx="1176986" cy="1176986"/>
          </a:xfrm>
          <a:prstGeom prst="rect">
            <a:avLst/>
          </a:prstGeom>
          <a:noFill/>
          <a:ln>
            <a:noFill/>
          </a:ln>
        </p:spPr>
      </p:pic>
      <p:pic>
        <p:nvPicPr>
          <p:cNvPr id="684" name="Google Shape;684;g2accfe3978d_0_1110"/>
          <p:cNvPicPr preferRelativeResize="0"/>
          <p:nvPr/>
        </p:nvPicPr>
        <p:blipFill rotWithShape="1">
          <a:blip r:embed="rId6">
            <a:alphaModFix/>
          </a:blip>
          <a:srcRect/>
          <a:stretch/>
        </p:blipFill>
        <p:spPr>
          <a:xfrm>
            <a:off x="4144431" y="3055535"/>
            <a:ext cx="894999" cy="894999"/>
          </a:xfrm>
          <a:prstGeom prst="rect">
            <a:avLst/>
          </a:prstGeom>
          <a:noFill/>
          <a:ln>
            <a:noFill/>
          </a:ln>
        </p:spPr>
      </p:pic>
      <p:pic>
        <p:nvPicPr>
          <p:cNvPr id="685" name="Google Shape;685;g2accfe3978d_0_1110"/>
          <p:cNvPicPr preferRelativeResize="0"/>
          <p:nvPr/>
        </p:nvPicPr>
        <p:blipFill rotWithShape="1">
          <a:blip r:embed="rId7">
            <a:alphaModFix/>
          </a:blip>
          <a:srcRect/>
          <a:stretch/>
        </p:blipFill>
        <p:spPr>
          <a:xfrm>
            <a:off x="5764067" y="2999719"/>
            <a:ext cx="1025966" cy="1025966"/>
          </a:xfrm>
          <a:prstGeom prst="rect">
            <a:avLst/>
          </a:prstGeom>
          <a:noFill/>
          <a:ln>
            <a:noFill/>
          </a:ln>
        </p:spPr>
      </p:pic>
      <p:sp>
        <p:nvSpPr>
          <p:cNvPr id="686" name="Google Shape;686;g2accfe3978d_0_1110"/>
          <p:cNvSpPr txBox="1"/>
          <p:nvPr/>
        </p:nvSpPr>
        <p:spPr>
          <a:xfrm>
            <a:off x="1030160" y="3043725"/>
            <a:ext cx="295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66666"/>
              </a:lnSpc>
              <a:spcBef>
                <a:spcPts val="0"/>
              </a:spcBef>
              <a:spcAft>
                <a:spcPts val="0"/>
              </a:spcAft>
              <a:buClr>
                <a:srgbClr val="4D587B"/>
              </a:buClr>
              <a:buSzPts val="1200"/>
              <a:buFont typeface="Arial"/>
              <a:buNone/>
            </a:pPr>
            <a:r>
              <a:rPr lang="zh-TW" sz="1200" b="1" i="0" u="none" strike="noStrike" cap="none">
                <a:solidFill>
                  <a:srgbClr val="4D587B"/>
                </a:solidFill>
                <a:latin typeface="Microsoft JhengHei"/>
                <a:ea typeface="Microsoft JhengHei"/>
                <a:cs typeface="Microsoft JhengHei"/>
                <a:sym typeface="Microsoft JhengHei"/>
              </a:rPr>
              <a:t>7</a:t>
            </a:r>
            <a:endParaRPr sz="1200" b="1" i="0" u="none" strike="noStrike" cap="none">
              <a:solidFill>
                <a:srgbClr val="4D587B"/>
              </a:solidFill>
              <a:latin typeface="Microsoft JhengHei"/>
              <a:ea typeface="Microsoft JhengHei"/>
              <a:cs typeface="Microsoft JhengHei"/>
              <a:sym typeface="Microsoft JhengHei"/>
            </a:endParaRPr>
          </a:p>
        </p:txBody>
      </p:sp>
      <p:pic>
        <p:nvPicPr>
          <p:cNvPr id="687" name="Google Shape;687;g2accfe3978d_0_1110"/>
          <p:cNvPicPr preferRelativeResize="0"/>
          <p:nvPr/>
        </p:nvPicPr>
        <p:blipFill rotWithShape="1">
          <a:blip r:embed="rId8">
            <a:alphaModFix/>
          </a:blip>
          <a:srcRect/>
          <a:stretch/>
        </p:blipFill>
        <p:spPr>
          <a:xfrm>
            <a:off x="7514670" y="3070729"/>
            <a:ext cx="879805" cy="879805"/>
          </a:xfrm>
          <a:prstGeom prst="rect">
            <a:avLst/>
          </a:prstGeom>
          <a:noFill/>
          <a:ln>
            <a:noFill/>
          </a:ln>
        </p:spPr>
      </p:pic>
      <p:sp>
        <p:nvSpPr>
          <p:cNvPr id="688" name="Google Shape;688;g2accfe3978d_0_1110"/>
          <p:cNvSpPr/>
          <p:nvPr/>
        </p:nvSpPr>
        <p:spPr>
          <a:xfrm>
            <a:off x="0" y="-346093"/>
            <a:ext cx="1206000" cy="847500"/>
          </a:xfrm>
          <a:prstGeom prst="roundRect">
            <a:avLst>
              <a:gd name="adj" fmla="val 16667"/>
            </a:avLst>
          </a:prstGeom>
          <a:solidFill>
            <a:srgbClr val="4D58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89" name="Google Shape;689;g2accfe3978d_0_1110"/>
          <p:cNvSpPr txBox="1"/>
          <p:nvPr/>
        </p:nvSpPr>
        <p:spPr>
          <a:xfrm>
            <a:off x="128363" y="100946"/>
            <a:ext cx="1471800" cy="337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FFFFF"/>
              </a:buClr>
              <a:buSzPts val="1600"/>
              <a:buFont typeface="Arial"/>
              <a:buNone/>
            </a:pPr>
            <a:r>
              <a:rPr lang="zh-TW" sz="1600" b="1" i="0" u="none" strike="noStrike" cap="none">
                <a:solidFill>
                  <a:srgbClr val="FFFFFF"/>
                </a:solidFill>
                <a:latin typeface="Arimo"/>
                <a:ea typeface="Arimo"/>
                <a:cs typeface="Arimo"/>
                <a:sym typeface="Arimo"/>
              </a:rPr>
              <a:t>主機服務</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g2accfe3978d_0_1131"/>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600"/>
              <a:buFont typeface="Arimo"/>
              <a:buNone/>
            </a:pPr>
            <a:r>
              <a:rPr lang="zh-TW"/>
              <a:t>網站管理系統</a:t>
            </a:r>
            <a:endParaRPr/>
          </a:p>
        </p:txBody>
      </p:sp>
      <p:sp>
        <p:nvSpPr>
          <p:cNvPr id="695" name="Google Shape;695;g2accfe3978d_0_1131"/>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25</a:t>
            </a:fld>
            <a:endParaRPr/>
          </a:p>
        </p:txBody>
      </p:sp>
      <p:sp>
        <p:nvSpPr>
          <p:cNvPr id="696" name="Google Shape;696;g2accfe3978d_0_1131"/>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750"/>
              </a:spcBef>
              <a:spcAft>
                <a:spcPts val="0"/>
              </a:spcAft>
              <a:buClr>
                <a:schemeClr val="lt1"/>
              </a:buClr>
              <a:buSzPts val="22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2accfe3978d_0_1137"/>
          <p:cNvSpPr txBox="1"/>
          <p:nvPr/>
        </p:nvSpPr>
        <p:spPr>
          <a:xfrm>
            <a:off x="3476350" y="1672391"/>
            <a:ext cx="1132500" cy="396000"/>
          </a:xfrm>
          <a:prstGeom prst="rect">
            <a:avLst/>
          </a:prstGeom>
          <a:noFill/>
          <a:ln>
            <a:noFill/>
          </a:ln>
        </p:spPr>
        <p:txBody>
          <a:bodyPr spcFirstLastPara="1" wrap="square" lIns="91425" tIns="45700" rIns="91425" bIns="45700" anchor="ctr" anchorCtr="0">
            <a:noAutofit/>
          </a:bodyPr>
          <a:lstStyle/>
          <a:p>
            <a:pPr marL="0" marR="0" lvl="0" indent="0" algn="l" rtl="0">
              <a:lnSpc>
                <a:spcPct val="156250"/>
              </a:lnSpc>
              <a:spcBef>
                <a:spcPts val="0"/>
              </a:spcBef>
              <a:spcAft>
                <a:spcPts val="0"/>
              </a:spcAft>
              <a:buClr>
                <a:srgbClr val="000000"/>
              </a:buClr>
              <a:buSzPts val="1600"/>
              <a:buFont typeface="Arial"/>
              <a:buNone/>
            </a:pPr>
            <a:r>
              <a:rPr lang="zh-TW" sz="1600" b="1" i="0" u="none" strike="noStrike" cap="none">
                <a:solidFill>
                  <a:schemeClr val="lt1"/>
                </a:solidFill>
                <a:latin typeface="Arimo"/>
                <a:ea typeface="Arimo"/>
                <a:cs typeface="Arimo"/>
                <a:sym typeface="Arimo"/>
              </a:rPr>
              <a:t>事業部 1</a:t>
            </a:r>
            <a:endParaRPr sz="1600" b="1" i="0" u="none" strike="noStrike" cap="none">
              <a:solidFill>
                <a:schemeClr val="lt1"/>
              </a:solidFill>
              <a:latin typeface="Arimo"/>
              <a:ea typeface="Arimo"/>
              <a:cs typeface="Arimo"/>
              <a:sym typeface="Arimo"/>
            </a:endParaRPr>
          </a:p>
        </p:txBody>
      </p:sp>
      <p:pic>
        <p:nvPicPr>
          <p:cNvPr id="702" name="Google Shape;702;g2accfe3978d_0_1137">
            <a:hlinkClick r:id="rId3"/>
          </p:cNvPr>
          <p:cNvPicPr preferRelativeResize="0"/>
          <p:nvPr/>
        </p:nvPicPr>
        <p:blipFill rotWithShape="1">
          <a:blip r:embed="rId4">
            <a:alphaModFix/>
          </a:blip>
          <a:srcRect/>
          <a:stretch/>
        </p:blipFill>
        <p:spPr>
          <a:xfrm>
            <a:off x="57426" y="1634825"/>
            <a:ext cx="3413108" cy="2926565"/>
          </a:xfrm>
          <a:prstGeom prst="rect">
            <a:avLst/>
          </a:prstGeom>
          <a:noFill/>
          <a:ln>
            <a:noFill/>
          </a:ln>
        </p:spPr>
      </p:pic>
      <p:sp>
        <p:nvSpPr>
          <p:cNvPr id="703" name="Google Shape;703;g2accfe3978d_0_1137"/>
          <p:cNvSpPr/>
          <p:nvPr/>
        </p:nvSpPr>
        <p:spPr>
          <a:xfrm>
            <a:off x="3170950" y="2796394"/>
            <a:ext cx="305400" cy="233700"/>
          </a:xfrm>
          <a:prstGeom prst="rightArrow">
            <a:avLst>
              <a:gd name="adj1" fmla="val 50000"/>
              <a:gd name="adj2" fmla="val 50000"/>
            </a:avLst>
          </a:prstGeom>
          <a:solidFill>
            <a:srgbClr val="4D58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4" name="Google Shape;704;g2accfe3978d_0_1137"/>
          <p:cNvSpPr txBox="1"/>
          <p:nvPr/>
        </p:nvSpPr>
        <p:spPr>
          <a:xfrm>
            <a:off x="3476351" y="2317615"/>
            <a:ext cx="1132500" cy="396000"/>
          </a:xfrm>
          <a:prstGeom prst="rect">
            <a:avLst/>
          </a:prstGeom>
          <a:noFill/>
          <a:ln>
            <a:noFill/>
          </a:ln>
        </p:spPr>
        <p:txBody>
          <a:bodyPr spcFirstLastPara="1" wrap="square" lIns="91425" tIns="45700" rIns="91425" bIns="45700" anchor="ctr" anchorCtr="0">
            <a:noAutofit/>
          </a:bodyPr>
          <a:lstStyle/>
          <a:p>
            <a:pPr marL="0" marR="0" lvl="0" indent="0" algn="l" rtl="0">
              <a:lnSpc>
                <a:spcPct val="156250"/>
              </a:lnSpc>
              <a:spcBef>
                <a:spcPts val="0"/>
              </a:spcBef>
              <a:spcAft>
                <a:spcPts val="0"/>
              </a:spcAft>
              <a:buClr>
                <a:srgbClr val="000000"/>
              </a:buClr>
              <a:buSzPts val="1600"/>
              <a:buFont typeface="Arial"/>
              <a:buNone/>
            </a:pPr>
            <a:r>
              <a:rPr lang="zh-TW" sz="1600" b="1" i="0" u="none" strike="noStrike" cap="none">
                <a:solidFill>
                  <a:schemeClr val="lt1"/>
                </a:solidFill>
                <a:latin typeface="Arimo"/>
                <a:ea typeface="Arimo"/>
                <a:cs typeface="Arimo"/>
                <a:sym typeface="Arimo"/>
              </a:rPr>
              <a:t>事業部 2</a:t>
            </a:r>
            <a:endParaRPr sz="1600" b="1" i="0" u="none" strike="noStrike" cap="none">
              <a:solidFill>
                <a:schemeClr val="lt1"/>
              </a:solidFill>
              <a:latin typeface="Arimo"/>
              <a:ea typeface="Arimo"/>
              <a:cs typeface="Arimo"/>
              <a:sym typeface="Arimo"/>
            </a:endParaRPr>
          </a:p>
        </p:txBody>
      </p:sp>
      <p:sp>
        <p:nvSpPr>
          <p:cNvPr id="705" name="Google Shape;705;g2accfe3978d_0_1137"/>
          <p:cNvSpPr txBox="1"/>
          <p:nvPr/>
        </p:nvSpPr>
        <p:spPr>
          <a:xfrm>
            <a:off x="3476351" y="2964656"/>
            <a:ext cx="1132500" cy="396000"/>
          </a:xfrm>
          <a:prstGeom prst="rect">
            <a:avLst/>
          </a:prstGeom>
          <a:noFill/>
          <a:ln>
            <a:noFill/>
          </a:ln>
        </p:spPr>
        <p:txBody>
          <a:bodyPr spcFirstLastPara="1" wrap="square" lIns="91425" tIns="45700" rIns="91425" bIns="45700" anchor="ctr" anchorCtr="0">
            <a:noAutofit/>
          </a:bodyPr>
          <a:lstStyle/>
          <a:p>
            <a:pPr marL="0" marR="0" lvl="0" indent="0" algn="l" rtl="0">
              <a:lnSpc>
                <a:spcPct val="156250"/>
              </a:lnSpc>
              <a:spcBef>
                <a:spcPts val="0"/>
              </a:spcBef>
              <a:spcAft>
                <a:spcPts val="0"/>
              </a:spcAft>
              <a:buClr>
                <a:srgbClr val="000000"/>
              </a:buClr>
              <a:buSzPts val="1600"/>
              <a:buFont typeface="Arial"/>
              <a:buNone/>
            </a:pPr>
            <a:r>
              <a:rPr lang="zh-TW" sz="1600" b="1" i="0" u="none" strike="noStrike" cap="none">
                <a:solidFill>
                  <a:schemeClr val="lt1"/>
                </a:solidFill>
                <a:latin typeface="Arimo"/>
                <a:ea typeface="Arimo"/>
                <a:cs typeface="Arimo"/>
                <a:sym typeface="Arimo"/>
              </a:rPr>
              <a:t>事業部 3</a:t>
            </a:r>
            <a:endParaRPr sz="1600" b="1" i="0" u="none" strike="noStrike" cap="none">
              <a:solidFill>
                <a:schemeClr val="lt1"/>
              </a:solidFill>
              <a:latin typeface="Arimo"/>
              <a:ea typeface="Arimo"/>
              <a:cs typeface="Arimo"/>
              <a:sym typeface="Arimo"/>
            </a:endParaRPr>
          </a:p>
        </p:txBody>
      </p:sp>
      <p:sp>
        <p:nvSpPr>
          <p:cNvPr id="706" name="Google Shape;706;g2accfe3978d_0_1137"/>
          <p:cNvSpPr txBox="1"/>
          <p:nvPr/>
        </p:nvSpPr>
        <p:spPr>
          <a:xfrm>
            <a:off x="3476351" y="3632085"/>
            <a:ext cx="1132500" cy="396000"/>
          </a:xfrm>
          <a:prstGeom prst="rect">
            <a:avLst/>
          </a:prstGeom>
          <a:noFill/>
          <a:ln>
            <a:noFill/>
          </a:ln>
        </p:spPr>
        <p:txBody>
          <a:bodyPr spcFirstLastPara="1" wrap="square" lIns="91425" tIns="45700" rIns="91425" bIns="45700" anchor="ctr" anchorCtr="0">
            <a:noAutofit/>
          </a:bodyPr>
          <a:lstStyle/>
          <a:p>
            <a:pPr marL="0" marR="0" lvl="0" indent="0" algn="l" rtl="0">
              <a:lnSpc>
                <a:spcPct val="156250"/>
              </a:lnSpc>
              <a:spcBef>
                <a:spcPts val="0"/>
              </a:spcBef>
              <a:spcAft>
                <a:spcPts val="0"/>
              </a:spcAft>
              <a:buClr>
                <a:srgbClr val="000000"/>
              </a:buClr>
              <a:buSzPts val="1600"/>
              <a:buFont typeface="Arial"/>
              <a:buNone/>
            </a:pPr>
            <a:r>
              <a:rPr lang="zh-TW" sz="1600" b="1" i="0" u="none" strike="noStrike" cap="none">
                <a:solidFill>
                  <a:schemeClr val="lt1"/>
                </a:solidFill>
                <a:latin typeface="Arimo"/>
                <a:ea typeface="Arimo"/>
                <a:cs typeface="Arimo"/>
                <a:sym typeface="Arimo"/>
              </a:rPr>
              <a:t>事業部 4</a:t>
            </a:r>
            <a:endParaRPr sz="1600" b="1" i="0" u="none" strike="noStrike" cap="none">
              <a:solidFill>
                <a:schemeClr val="lt1"/>
              </a:solidFill>
              <a:latin typeface="Arimo"/>
              <a:ea typeface="Arimo"/>
              <a:cs typeface="Arimo"/>
              <a:sym typeface="Arimo"/>
            </a:endParaRPr>
          </a:p>
        </p:txBody>
      </p:sp>
      <p:sp>
        <p:nvSpPr>
          <p:cNvPr id="707" name="Google Shape;707;g2accfe3978d_0_1137"/>
          <p:cNvSpPr txBox="1"/>
          <p:nvPr/>
        </p:nvSpPr>
        <p:spPr>
          <a:xfrm>
            <a:off x="3485736" y="4304464"/>
            <a:ext cx="1132500" cy="396000"/>
          </a:xfrm>
          <a:prstGeom prst="rect">
            <a:avLst/>
          </a:prstGeom>
          <a:noFill/>
          <a:ln>
            <a:noFill/>
          </a:ln>
        </p:spPr>
        <p:txBody>
          <a:bodyPr spcFirstLastPara="1" wrap="square" lIns="91425" tIns="45700" rIns="91425" bIns="45700" anchor="ctr" anchorCtr="0">
            <a:noAutofit/>
          </a:bodyPr>
          <a:lstStyle/>
          <a:p>
            <a:pPr marL="0" marR="0" lvl="0" indent="0" algn="l" rtl="0">
              <a:lnSpc>
                <a:spcPct val="156250"/>
              </a:lnSpc>
              <a:spcBef>
                <a:spcPts val="0"/>
              </a:spcBef>
              <a:spcAft>
                <a:spcPts val="0"/>
              </a:spcAft>
              <a:buClr>
                <a:srgbClr val="000000"/>
              </a:buClr>
              <a:buSzPts val="1600"/>
              <a:buFont typeface="Arial"/>
              <a:buNone/>
            </a:pPr>
            <a:r>
              <a:rPr lang="zh-TW" sz="1600" b="1" i="0" u="none" strike="noStrike" cap="none">
                <a:solidFill>
                  <a:schemeClr val="lt1"/>
                </a:solidFill>
                <a:latin typeface="Arimo"/>
                <a:ea typeface="Arimo"/>
                <a:cs typeface="Arimo"/>
                <a:sym typeface="Arimo"/>
              </a:rPr>
              <a:t>事業部 5</a:t>
            </a:r>
            <a:endParaRPr sz="1600" b="1" i="0" u="none" strike="noStrike" cap="none">
              <a:solidFill>
                <a:schemeClr val="lt1"/>
              </a:solidFill>
              <a:latin typeface="Arimo"/>
              <a:ea typeface="Arimo"/>
              <a:cs typeface="Arimo"/>
              <a:sym typeface="Arimo"/>
            </a:endParaRPr>
          </a:p>
        </p:txBody>
      </p:sp>
      <p:sp>
        <p:nvSpPr>
          <p:cNvPr id="708" name="Google Shape;708;g2accfe3978d_0_1137"/>
          <p:cNvSpPr/>
          <p:nvPr/>
        </p:nvSpPr>
        <p:spPr>
          <a:xfrm>
            <a:off x="4299646" y="1832387"/>
            <a:ext cx="436800" cy="396000"/>
          </a:xfrm>
          <a:prstGeom prst="rightArrow">
            <a:avLst>
              <a:gd name="adj1" fmla="val 50000"/>
              <a:gd name="adj2" fmla="val 50000"/>
            </a:avLst>
          </a:prstGeom>
          <a:solidFill>
            <a:srgbClr val="4D58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9" name="Google Shape;709;g2accfe3978d_0_1137"/>
          <p:cNvSpPr txBox="1"/>
          <p:nvPr/>
        </p:nvSpPr>
        <p:spPr>
          <a:xfrm>
            <a:off x="4670396" y="3958148"/>
            <a:ext cx="2789100" cy="385500"/>
          </a:xfrm>
          <a:prstGeom prst="rect">
            <a:avLst/>
          </a:prstGeom>
          <a:noFill/>
          <a:ln>
            <a:noFill/>
          </a:ln>
        </p:spPr>
        <p:txBody>
          <a:bodyPr spcFirstLastPara="1" wrap="square" lIns="91425" tIns="45700" rIns="91425" bIns="45700" anchor="ctr" anchorCtr="0">
            <a:noAutofit/>
          </a:bodyPr>
          <a:lstStyle/>
          <a:p>
            <a:pPr marL="0" marR="0" lvl="0" indent="0" algn="l" rtl="0">
              <a:lnSpc>
                <a:spcPct val="156250"/>
              </a:lnSpc>
              <a:spcBef>
                <a:spcPts val="0"/>
              </a:spcBef>
              <a:spcAft>
                <a:spcPts val="0"/>
              </a:spcAft>
              <a:buClr>
                <a:srgbClr val="000000"/>
              </a:buClr>
              <a:buSzPts val="1600"/>
              <a:buFont typeface="Arial"/>
              <a:buNone/>
            </a:pPr>
            <a:r>
              <a:rPr lang="zh-TW" sz="1600" b="1" i="0" u="none" strike="noStrike" cap="none">
                <a:solidFill>
                  <a:srgbClr val="38405A"/>
                </a:solidFill>
                <a:latin typeface="Arimo"/>
                <a:ea typeface="Arimo"/>
                <a:cs typeface="Arimo"/>
                <a:sym typeface="Arimo"/>
              </a:rPr>
              <a:t>選擇單元頁面進行編修</a:t>
            </a:r>
            <a:endParaRPr sz="1400" b="0" i="0" u="none" strike="noStrike" cap="none">
              <a:solidFill>
                <a:srgbClr val="000000"/>
              </a:solidFill>
              <a:latin typeface="Arial"/>
              <a:ea typeface="Arial"/>
              <a:cs typeface="Arial"/>
              <a:sym typeface="Arial"/>
            </a:endParaRPr>
          </a:p>
        </p:txBody>
      </p:sp>
      <p:pic>
        <p:nvPicPr>
          <p:cNvPr id="710" name="Google Shape;710;g2accfe3978d_0_1137">
            <a:hlinkClick r:id="rId3"/>
          </p:cNvPr>
          <p:cNvPicPr preferRelativeResize="0"/>
          <p:nvPr/>
        </p:nvPicPr>
        <p:blipFill rotWithShape="1">
          <a:blip r:embed="rId5">
            <a:alphaModFix/>
          </a:blip>
          <a:srcRect/>
          <a:stretch/>
        </p:blipFill>
        <p:spPr>
          <a:xfrm>
            <a:off x="3961761" y="1165074"/>
            <a:ext cx="4867389" cy="2467010"/>
          </a:xfrm>
          <a:prstGeom prst="rect">
            <a:avLst/>
          </a:prstGeom>
          <a:noFill/>
          <a:ln>
            <a:noFill/>
          </a:ln>
        </p:spPr>
      </p:pic>
      <p:sp>
        <p:nvSpPr>
          <p:cNvPr id="711" name="Google Shape;711;g2accfe3978d_0_1137"/>
          <p:cNvSpPr txBox="1"/>
          <p:nvPr/>
        </p:nvSpPr>
        <p:spPr>
          <a:xfrm>
            <a:off x="526424" y="1165074"/>
            <a:ext cx="933000" cy="369000"/>
          </a:xfrm>
          <a:prstGeom prst="rect">
            <a:avLst/>
          </a:prstGeom>
          <a:noFill/>
          <a:ln>
            <a:noFill/>
          </a:ln>
        </p:spPr>
        <p:txBody>
          <a:bodyPr spcFirstLastPara="1" wrap="square" lIns="91425" tIns="45700" rIns="91425" bIns="45700" anchor="ctr" anchorCtr="0">
            <a:noAutofit/>
          </a:bodyPr>
          <a:lstStyle/>
          <a:p>
            <a:pPr marL="0" marR="0" lvl="0" indent="0" algn="l" rtl="0">
              <a:lnSpc>
                <a:spcPct val="56818"/>
              </a:lnSpc>
              <a:spcBef>
                <a:spcPts val="0"/>
              </a:spcBef>
              <a:spcAft>
                <a:spcPts val="0"/>
              </a:spcAft>
              <a:buClr>
                <a:srgbClr val="000000"/>
              </a:buClr>
              <a:buSzPts val="4400"/>
              <a:buFont typeface="Arial"/>
              <a:buNone/>
            </a:pPr>
            <a:r>
              <a:rPr lang="zh-TW" sz="4400" b="1" i="0" u="none" strike="noStrike" cap="none">
                <a:solidFill>
                  <a:srgbClr val="D0D4E2"/>
                </a:solidFill>
                <a:latin typeface="Arimo"/>
                <a:ea typeface="Arimo"/>
                <a:cs typeface="Arimo"/>
                <a:sym typeface="Arimo"/>
              </a:rPr>
              <a:t>01</a:t>
            </a:r>
            <a:endParaRPr sz="4400" b="1" i="0" u="none" strike="noStrike" cap="none">
              <a:solidFill>
                <a:srgbClr val="D0D4E2"/>
              </a:solidFill>
              <a:latin typeface="Arimo"/>
              <a:ea typeface="Arimo"/>
              <a:cs typeface="Arimo"/>
              <a:sym typeface="Arimo"/>
            </a:endParaRPr>
          </a:p>
        </p:txBody>
      </p:sp>
      <p:sp>
        <p:nvSpPr>
          <p:cNvPr id="712" name="Google Shape;712;g2accfe3978d_0_1137"/>
          <p:cNvSpPr txBox="1"/>
          <p:nvPr/>
        </p:nvSpPr>
        <p:spPr>
          <a:xfrm>
            <a:off x="3823513" y="4144715"/>
            <a:ext cx="960600" cy="396000"/>
          </a:xfrm>
          <a:prstGeom prst="rect">
            <a:avLst/>
          </a:prstGeom>
          <a:noFill/>
          <a:ln>
            <a:noFill/>
          </a:ln>
        </p:spPr>
        <p:txBody>
          <a:bodyPr spcFirstLastPara="1" wrap="square" lIns="91425" tIns="45700" rIns="91425" bIns="45700" anchor="ctr" anchorCtr="0">
            <a:noAutofit/>
          </a:bodyPr>
          <a:lstStyle/>
          <a:p>
            <a:pPr marL="0" marR="0" lvl="0" indent="0" algn="l" rtl="0">
              <a:lnSpc>
                <a:spcPct val="56818"/>
              </a:lnSpc>
              <a:spcBef>
                <a:spcPts val="0"/>
              </a:spcBef>
              <a:spcAft>
                <a:spcPts val="0"/>
              </a:spcAft>
              <a:buClr>
                <a:srgbClr val="000000"/>
              </a:buClr>
              <a:buSzPts val="4400"/>
              <a:buFont typeface="Arial"/>
              <a:buNone/>
            </a:pPr>
            <a:r>
              <a:rPr lang="zh-TW" sz="4400" b="1" i="0" u="none" strike="noStrike" cap="none">
                <a:solidFill>
                  <a:srgbClr val="D0D4E2"/>
                </a:solidFill>
                <a:latin typeface="Arimo"/>
                <a:ea typeface="Arimo"/>
                <a:cs typeface="Arimo"/>
                <a:sym typeface="Arimo"/>
              </a:rPr>
              <a:t>02</a:t>
            </a:r>
            <a:endParaRPr sz="1400" b="0" i="0" u="none" strike="noStrike" cap="none">
              <a:solidFill>
                <a:srgbClr val="000000"/>
              </a:solidFill>
              <a:latin typeface="Arial"/>
              <a:ea typeface="Arial"/>
              <a:cs typeface="Arial"/>
              <a:sym typeface="Arial"/>
            </a:endParaRPr>
          </a:p>
        </p:txBody>
      </p:sp>
      <p:sp>
        <p:nvSpPr>
          <p:cNvPr id="713" name="Google Shape;713;g2accfe3978d_0_1137"/>
          <p:cNvSpPr txBox="1">
            <a:spLocks noGrp="1"/>
          </p:cNvSpPr>
          <p:nvPr>
            <p:ph type="title"/>
          </p:nvPr>
        </p:nvSpPr>
        <p:spPr>
          <a:xfrm>
            <a:off x="268350" y="325150"/>
            <a:ext cx="3459300" cy="337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solidFill>
                  <a:schemeClr val="dk2"/>
                </a:solidFill>
                <a:highlight>
                  <a:schemeClr val="lt1"/>
                </a:highlight>
              </a:rPr>
              <a:t>網站管理系統</a:t>
            </a:r>
            <a:endParaRPr>
              <a:solidFill>
                <a:schemeClr val="dk2"/>
              </a:solidFill>
            </a:endParaRPr>
          </a:p>
        </p:txBody>
      </p:sp>
      <p:sp>
        <p:nvSpPr>
          <p:cNvPr id="714" name="Google Shape;714;g2accfe3978d_0_1137"/>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ltLang="zh-TW">
                <a:solidFill>
                  <a:schemeClr val="dk2"/>
                </a:solidFill>
              </a:rPr>
              <a:t>26</a:t>
            </a:fld>
            <a:endParaRPr>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2accfe3978d_0_1154"/>
          <p:cNvSpPr txBox="1"/>
          <p:nvPr/>
        </p:nvSpPr>
        <p:spPr>
          <a:xfrm>
            <a:off x="2309550" y="242204"/>
            <a:ext cx="4524900" cy="556500"/>
          </a:xfrm>
          <a:prstGeom prst="rect">
            <a:avLst/>
          </a:prstGeom>
          <a:noFill/>
          <a:ln>
            <a:noFill/>
          </a:ln>
        </p:spPr>
        <p:txBody>
          <a:bodyPr spcFirstLastPara="1" wrap="square" lIns="91425" tIns="45700" rIns="91425" bIns="45700" anchor="ctr" anchorCtr="0">
            <a:noAutofit/>
          </a:bodyPr>
          <a:lstStyle/>
          <a:p>
            <a:pPr marL="0" marR="0" lvl="0" indent="0" algn="l" rtl="0">
              <a:lnSpc>
                <a:spcPct val="142857"/>
              </a:lnSpc>
              <a:spcBef>
                <a:spcPts val="0"/>
              </a:spcBef>
              <a:spcAft>
                <a:spcPts val="0"/>
              </a:spcAft>
              <a:buClr>
                <a:srgbClr val="000000"/>
              </a:buClr>
              <a:buSzPts val="1400"/>
              <a:buFont typeface="Arial"/>
              <a:buNone/>
            </a:pPr>
            <a:r>
              <a:rPr lang="zh-TW" sz="1400" b="1" i="0" u="none" strike="noStrike" cap="none">
                <a:solidFill>
                  <a:srgbClr val="38405A"/>
                </a:solidFill>
                <a:latin typeface="Arimo"/>
                <a:ea typeface="Arimo"/>
                <a:cs typeface="Arimo"/>
                <a:sym typeface="Arimo"/>
              </a:rPr>
              <a:t>‧ 前台編輯修改新增，直觀好操作效率倍增</a:t>
            </a:r>
            <a:endParaRPr sz="1400" b="0" i="0" u="none" strike="noStrike" cap="none">
              <a:solidFill>
                <a:srgbClr val="000000"/>
              </a:solidFill>
              <a:latin typeface="Arial"/>
              <a:ea typeface="Arial"/>
              <a:cs typeface="Arial"/>
              <a:sym typeface="Arial"/>
            </a:endParaRPr>
          </a:p>
          <a:p>
            <a:pPr marL="0" marR="0" lvl="0" indent="0" algn="l" rtl="0">
              <a:lnSpc>
                <a:spcPct val="142857"/>
              </a:lnSpc>
              <a:spcBef>
                <a:spcPts val="0"/>
              </a:spcBef>
              <a:spcAft>
                <a:spcPts val="0"/>
              </a:spcAft>
              <a:buClr>
                <a:srgbClr val="000000"/>
              </a:buClr>
              <a:buSzPts val="1400"/>
              <a:buFont typeface="Arial"/>
              <a:buNone/>
            </a:pPr>
            <a:r>
              <a:rPr lang="zh-TW" sz="1400" b="1" i="0" u="none" strike="noStrike" cap="none">
                <a:solidFill>
                  <a:srgbClr val="38405A"/>
                </a:solidFill>
                <a:latin typeface="Arimo"/>
                <a:ea typeface="Arimo"/>
                <a:cs typeface="Arimo"/>
                <a:sym typeface="Arimo"/>
              </a:rPr>
              <a:t>‧ 拖曳式功能，可自行組合排列，隨心所欲彈性佳</a:t>
            </a:r>
            <a:endParaRPr sz="1400" b="1" i="0" u="none" strike="noStrike" cap="none">
              <a:solidFill>
                <a:srgbClr val="38405A"/>
              </a:solidFill>
              <a:latin typeface="Arimo"/>
              <a:ea typeface="Arimo"/>
              <a:cs typeface="Arimo"/>
              <a:sym typeface="Arimo"/>
            </a:endParaRPr>
          </a:p>
        </p:txBody>
      </p:sp>
      <p:pic>
        <p:nvPicPr>
          <p:cNvPr id="720" name="Google Shape;720;g2accfe3978d_0_1154">
            <a:hlinkClick r:id="rId3"/>
          </p:cNvPr>
          <p:cNvPicPr preferRelativeResize="0"/>
          <p:nvPr/>
        </p:nvPicPr>
        <p:blipFill rotWithShape="1">
          <a:blip r:embed="rId4">
            <a:alphaModFix/>
          </a:blip>
          <a:srcRect/>
          <a:stretch/>
        </p:blipFill>
        <p:spPr>
          <a:xfrm>
            <a:off x="749887" y="834275"/>
            <a:ext cx="7644223" cy="3986176"/>
          </a:xfrm>
          <a:prstGeom prst="rect">
            <a:avLst/>
          </a:prstGeom>
          <a:noFill/>
          <a:ln>
            <a:noFill/>
          </a:ln>
        </p:spPr>
      </p:pic>
      <p:sp>
        <p:nvSpPr>
          <p:cNvPr id="721" name="Google Shape;721;g2accfe3978d_0_1154">
            <a:hlinkClick r:id="rId3"/>
          </p:cNvPr>
          <p:cNvSpPr/>
          <p:nvPr/>
        </p:nvSpPr>
        <p:spPr>
          <a:xfrm>
            <a:off x="7364163" y="549708"/>
            <a:ext cx="550800" cy="2490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1100" b="0" i="0" u="sng" strike="noStrike" cap="none">
                <a:solidFill>
                  <a:schemeClr val="hlink"/>
                </a:solidFill>
                <a:latin typeface="Microsoft JhengHei"/>
                <a:ea typeface="Microsoft JhengHei"/>
                <a:cs typeface="Microsoft JhengHei"/>
                <a:sym typeface="Microsoft JhengHei"/>
                <a:hlinkClick r:id="rId3"/>
              </a:rPr>
              <a:t>網址</a:t>
            </a:r>
            <a:endParaRPr sz="1400" b="0" i="0" u="none" strike="noStrike" cap="none">
              <a:solidFill>
                <a:srgbClr val="000000"/>
              </a:solidFill>
              <a:latin typeface="Arial"/>
              <a:ea typeface="Arial"/>
              <a:cs typeface="Arial"/>
              <a:sym typeface="Arial"/>
            </a:endParaRPr>
          </a:p>
        </p:txBody>
      </p:sp>
      <p:sp>
        <p:nvSpPr>
          <p:cNvPr id="722" name="Google Shape;722;g2accfe3978d_0_1154"/>
          <p:cNvSpPr txBox="1">
            <a:spLocks noGrp="1"/>
          </p:cNvSpPr>
          <p:nvPr>
            <p:ph type="title"/>
          </p:nvPr>
        </p:nvSpPr>
        <p:spPr>
          <a:xfrm>
            <a:off x="268350" y="325150"/>
            <a:ext cx="3265500" cy="39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solidFill>
                  <a:schemeClr val="dk2"/>
                </a:solidFill>
                <a:highlight>
                  <a:schemeClr val="lt1"/>
                </a:highlight>
              </a:rPr>
              <a:t>網站管理系統 </a:t>
            </a:r>
            <a:endParaRPr>
              <a:solidFill>
                <a:schemeClr val="dk2"/>
              </a:solidFill>
            </a:endParaRPr>
          </a:p>
        </p:txBody>
      </p:sp>
      <p:sp>
        <p:nvSpPr>
          <p:cNvPr id="723" name="Google Shape;723;g2accfe3978d_0_1154"/>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ltLang="zh-TW">
                <a:solidFill>
                  <a:schemeClr val="dk2"/>
                </a:solidFill>
              </a:rPr>
              <a:t>27</a:t>
            </a:fld>
            <a:endParaRPr>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2accfe3978d_0_739"/>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600"/>
              <a:buFont typeface="Arimo"/>
              <a:buNone/>
            </a:pPr>
            <a:r>
              <a:rPr lang="zh-TW"/>
              <a:t>時程規劃</a:t>
            </a:r>
            <a:endParaRPr/>
          </a:p>
        </p:txBody>
      </p:sp>
      <p:sp>
        <p:nvSpPr>
          <p:cNvPr id="729" name="Google Shape;729;g2accfe3978d_0_739"/>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28</a:t>
            </a:fld>
            <a:endParaRPr/>
          </a:p>
        </p:txBody>
      </p:sp>
      <p:sp>
        <p:nvSpPr>
          <p:cNvPr id="730" name="Google Shape;730;g2accfe3978d_0_739"/>
          <p:cNvSpPr txBox="1">
            <a:spLocks noGrp="1"/>
          </p:cNvSpPr>
          <p:nvPr>
            <p:ph type="body" idx="1"/>
          </p:nvPr>
        </p:nvSpPr>
        <p:spPr>
          <a:xfrm>
            <a:off x="268358" y="2618015"/>
            <a:ext cx="7732500" cy="783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zh-TW"/>
              <a:t>以合約簽訂後的時間開始起算</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2accfe3978d_0_526"/>
          <p:cNvSpPr txBox="1"/>
          <p:nvPr/>
        </p:nvSpPr>
        <p:spPr>
          <a:xfrm>
            <a:off x="369855" y="1080568"/>
            <a:ext cx="1788900" cy="2412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1000"/>
              <a:buFont typeface="Noto Sans Symbols"/>
              <a:buChar char="✔"/>
            </a:pPr>
            <a:r>
              <a:rPr lang="zh-TW" sz="1000" b="1" i="0" u="none" strike="noStrike" cap="none">
                <a:solidFill>
                  <a:schemeClr val="dk1"/>
                </a:solidFill>
                <a:latin typeface="Microsoft JhengHei"/>
                <a:ea typeface="Microsoft JhengHei"/>
                <a:cs typeface="Microsoft JhengHei"/>
                <a:sym typeface="Microsoft JhengHei"/>
              </a:rPr>
              <a:t>需求分析</a:t>
            </a:r>
            <a:r>
              <a:rPr lang="zh-TW" sz="1000" b="0" i="0" u="none" strike="noStrike" cap="none">
                <a:solidFill>
                  <a:schemeClr val="dk1"/>
                </a:solidFill>
                <a:latin typeface="Microsoft JhengHei"/>
                <a:ea typeface="Microsoft JhengHei"/>
                <a:cs typeface="Microsoft JhengHei"/>
                <a:sym typeface="Microsoft JhengHei"/>
              </a:rPr>
              <a:t> </a:t>
            </a:r>
            <a:endParaRPr sz="1000" b="0" i="0" u="none" strike="noStrike" cap="none">
              <a:solidFill>
                <a:schemeClr val="dk1"/>
              </a:solidFill>
              <a:latin typeface="Microsoft JhengHei"/>
              <a:ea typeface="Microsoft JhengHei"/>
              <a:cs typeface="Microsoft JhengHei"/>
              <a:sym typeface="Microsoft JhengHei"/>
            </a:endParaRPr>
          </a:p>
        </p:txBody>
      </p:sp>
      <p:sp>
        <p:nvSpPr>
          <p:cNvPr id="736" name="Google Shape;736;g2accfe3978d_0_526"/>
          <p:cNvSpPr txBox="1"/>
          <p:nvPr/>
        </p:nvSpPr>
        <p:spPr>
          <a:xfrm>
            <a:off x="369853" y="1389095"/>
            <a:ext cx="1946100" cy="2184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1000"/>
              <a:buFont typeface="Noto Sans Symbols"/>
              <a:buChar char="✔"/>
            </a:pPr>
            <a:r>
              <a:rPr lang="zh-TW" sz="1000" b="1" i="0" u="none" strike="noStrike" cap="none">
                <a:solidFill>
                  <a:schemeClr val="dk1"/>
                </a:solidFill>
                <a:latin typeface="Microsoft JhengHei"/>
                <a:ea typeface="Microsoft JhengHei"/>
                <a:cs typeface="Microsoft JhengHei"/>
                <a:sym typeface="Microsoft JhengHei"/>
              </a:rPr>
              <a:t>確認規格 </a:t>
            </a:r>
            <a:r>
              <a:rPr lang="zh-TW" sz="1000" b="0" i="0" u="none" strike="noStrike" cap="none">
                <a:solidFill>
                  <a:schemeClr val="dk1"/>
                </a:solidFill>
                <a:latin typeface="Microsoft JhengHei"/>
                <a:ea typeface="Microsoft JhengHei"/>
                <a:cs typeface="Microsoft JhengHei"/>
                <a:sym typeface="Microsoft JhengHei"/>
              </a:rPr>
              <a:t> </a:t>
            </a:r>
            <a:endParaRPr sz="1000" b="0" i="0" u="none" strike="noStrike" cap="none">
              <a:solidFill>
                <a:schemeClr val="dk1"/>
              </a:solidFill>
              <a:latin typeface="Microsoft JhengHei"/>
              <a:ea typeface="Microsoft JhengHei"/>
              <a:cs typeface="Microsoft JhengHei"/>
              <a:sym typeface="Microsoft JhengHei"/>
            </a:endParaRPr>
          </a:p>
        </p:txBody>
      </p:sp>
      <p:sp>
        <p:nvSpPr>
          <p:cNvPr id="737" name="Google Shape;737;g2accfe3978d_0_526"/>
          <p:cNvSpPr txBox="1"/>
          <p:nvPr/>
        </p:nvSpPr>
        <p:spPr>
          <a:xfrm>
            <a:off x="365534" y="1703445"/>
            <a:ext cx="1656600" cy="236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90000"/>
              </a:lnSpc>
              <a:spcBef>
                <a:spcPts val="0"/>
              </a:spcBef>
              <a:spcAft>
                <a:spcPts val="0"/>
              </a:spcAft>
              <a:buClr>
                <a:schemeClr val="dk1"/>
              </a:buClr>
              <a:buSzPts val="1000"/>
              <a:buFont typeface="Noto Sans Symbols"/>
              <a:buChar char="✔"/>
            </a:pPr>
            <a:r>
              <a:rPr lang="zh-TW" sz="1000" b="1" i="0" u="none" strike="noStrike" cap="none">
                <a:solidFill>
                  <a:schemeClr val="dk1"/>
                </a:solidFill>
                <a:latin typeface="Microsoft JhengHei"/>
                <a:ea typeface="Microsoft JhengHei"/>
                <a:cs typeface="Microsoft JhengHei"/>
                <a:sym typeface="Microsoft JhengHei"/>
              </a:rPr>
              <a:t>簽署合約</a:t>
            </a:r>
            <a:endParaRPr sz="1000" b="1" i="0" u="none" strike="noStrike" cap="none">
              <a:solidFill>
                <a:schemeClr val="dk1"/>
              </a:solidFill>
              <a:latin typeface="Microsoft JhengHei"/>
              <a:ea typeface="Microsoft JhengHei"/>
              <a:cs typeface="Microsoft JhengHei"/>
              <a:sym typeface="Microsoft JhengHei"/>
            </a:endParaRPr>
          </a:p>
        </p:txBody>
      </p:sp>
      <p:sp>
        <p:nvSpPr>
          <p:cNvPr id="738" name="Google Shape;738;g2accfe3978d_0_526"/>
          <p:cNvSpPr txBox="1"/>
          <p:nvPr/>
        </p:nvSpPr>
        <p:spPr>
          <a:xfrm>
            <a:off x="357258" y="1998272"/>
            <a:ext cx="1208700" cy="2463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000"/>
              <a:buFont typeface="Noto Sans Symbols"/>
              <a:buChar char="✔"/>
            </a:pPr>
            <a:r>
              <a:rPr lang="zh-TW" sz="1000" b="1" i="0" u="none" strike="noStrike" cap="none">
                <a:solidFill>
                  <a:schemeClr val="dk1"/>
                </a:solidFill>
                <a:latin typeface="Microsoft JhengHei"/>
                <a:ea typeface="Microsoft JhengHei"/>
                <a:cs typeface="Microsoft JhengHei"/>
                <a:sym typeface="Microsoft JhengHei"/>
              </a:rPr>
              <a:t>設計</a:t>
            </a:r>
            <a:endParaRPr sz="1000" b="1" i="0" u="none" strike="noStrike" cap="none">
              <a:solidFill>
                <a:schemeClr val="dk1"/>
              </a:solidFill>
              <a:latin typeface="Microsoft JhengHei"/>
              <a:ea typeface="Microsoft JhengHei"/>
              <a:cs typeface="Microsoft JhengHei"/>
              <a:sym typeface="Microsoft JhengHei"/>
            </a:endParaRPr>
          </a:p>
        </p:txBody>
      </p:sp>
      <p:sp>
        <p:nvSpPr>
          <p:cNvPr id="739" name="Google Shape;739;g2accfe3978d_0_526"/>
          <p:cNvSpPr txBox="1"/>
          <p:nvPr/>
        </p:nvSpPr>
        <p:spPr>
          <a:xfrm>
            <a:off x="365257" y="2285960"/>
            <a:ext cx="1417200" cy="2463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000"/>
              <a:buFont typeface="Noto Sans Symbols"/>
              <a:buChar char="✔"/>
            </a:pPr>
            <a:r>
              <a:rPr lang="zh-TW" sz="1000" b="1" i="0" u="none" strike="noStrike" cap="none">
                <a:solidFill>
                  <a:schemeClr val="dk1"/>
                </a:solidFill>
                <a:latin typeface="Microsoft JhengHei"/>
                <a:ea typeface="Microsoft JhengHei"/>
                <a:cs typeface="Microsoft JhengHei"/>
                <a:sym typeface="Microsoft JhengHei"/>
              </a:rPr>
              <a:t>開發</a:t>
            </a:r>
            <a:endParaRPr sz="1000" b="1" i="0" u="none" strike="noStrike" cap="none">
              <a:solidFill>
                <a:schemeClr val="dk1"/>
              </a:solidFill>
              <a:latin typeface="Microsoft JhengHei"/>
              <a:ea typeface="Microsoft JhengHei"/>
              <a:cs typeface="Microsoft JhengHei"/>
              <a:sym typeface="Microsoft JhengHei"/>
            </a:endParaRPr>
          </a:p>
        </p:txBody>
      </p:sp>
      <p:sp>
        <p:nvSpPr>
          <p:cNvPr id="740" name="Google Shape;740;g2accfe3978d_0_526"/>
          <p:cNvSpPr txBox="1"/>
          <p:nvPr/>
        </p:nvSpPr>
        <p:spPr>
          <a:xfrm>
            <a:off x="365257" y="2579331"/>
            <a:ext cx="1621500" cy="2463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000"/>
              <a:buFont typeface="Noto Sans Symbols"/>
              <a:buChar char="✔"/>
            </a:pPr>
            <a:r>
              <a:rPr lang="zh-TW" sz="1000" b="1" i="0" u="none" strike="noStrike" cap="none">
                <a:solidFill>
                  <a:schemeClr val="dk1"/>
                </a:solidFill>
                <a:latin typeface="Microsoft JhengHei"/>
                <a:ea typeface="Microsoft JhengHei"/>
                <a:cs typeface="Microsoft JhengHei"/>
                <a:sym typeface="Microsoft JhengHei"/>
              </a:rPr>
              <a:t>測試修正</a:t>
            </a:r>
            <a:endParaRPr sz="1400" b="0" i="0" u="none" strike="noStrike" cap="none">
              <a:solidFill>
                <a:srgbClr val="000000"/>
              </a:solidFill>
              <a:latin typeface="Arial"/>
              <a:ea typeface="Arial"/>
              <a:cs typeface="Arial"/>
              <a:sym typeface="Arial"/>
            </a:endParaRPr>
          </a:p>
        </p:txBody>
      </p:sp>
      <p:sp>
        <p:nvSpPr>
          <p:cNvPr id="741" name="Google Shape;741;g2accfe3978d_0_526"/>
          <p:cNvSpPr txBox="1"/>
          <p:nvPr/>
        </p:nvSpPr>
        <p:spPr>
          <a:xfrm>
            <a:off x="351254" y="2899402"/>
            <a:ext cx="1730100" cy="2463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000"/>
              <a:buFont typeface="Noto Sans Symbols"/>
              <a:buChar char="✔"/>
            </a:pPr>
            <a:r>
              <a:rPr lang="zh-TW" sz="1000" b="1" i="0" u="none" strike="noStrike" cap="none">
                <a:solidFill>
                  <a:schemeClr val="dk1"/>
                </a:solidFill>
                <a:latin typeface="Microsoft JhengHei"/>
                <a:ea typeface="Microsoft JhengHei"/>
                <a:cs typeface="Microsoft JhengHei"/>
                <a:sym typeface="Microsoft JhengHei"/>
              </a:rPr>
              <a:t>資料準備與上架</a:t>
            </a:r>
            <a:endParaRPr sz="1400" b="0" i="0" u="none" strike="noStrike" cap="none">
              <a:solidFill>
                <a:srgbClr val="000000"/>
              </a:solidFill>
              <a:latin typeface="Arial"/>
              <a:ea typeface="Arial"/>
              <a:cs typeface="Arial"/>
              <a:sym typeface="Arial"/>
            </a:endParaRPr>
          </a:p>
        </p:txBody>
      </p:sp>
      <p:sp>
        <p:nvSpPr>
          <p:cNvPr id="742" name="Google Shape;742;g2accfe3978d_0_526"/>
          <p:cNvSpPr txBox="1"/>
          <p:nvPr/>
        </p:nvSpPr>
        <p:spPr>
          <a:xfrm>
            <a:off x="339859" y="3219473"/>
            <a:ext cx="1243200" cy="246300"/>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000"/>
              <a:buFont typeface="Noto Sans Symbols"/>
              <a:buChar char="✔"/>
            </a:pPr>
            <a:r>
              <a:rPr lang="zh-TW" sz="1000" b="1" i="0" u="none" strike="noStrike" cap="none">
                <a:solidFill>
                  <a:schemeClr val="dk1"/>
                </a:solidFill>
                <a:latin typeface="Microsoft JhengHei"/>
                <a:ea typeface="Microsoft JhengHei"/>
                <a:cs typeface="Microsoft JhengHei"/>
                <a:sym typeface="Microsoft JhengHei"/>
              </a:rPr>
              <a:t>正式上線</a:t>
            </a:r>
            <a:endParaRPr sz="1000" b="1" i="0" u="none" strike="noStrike" cap="none">
              <a:solidFill>
                <a:schemeClr val="dk1"/>
              </a:solidFill>
              <a:latin typeface="Microsoft JhengHei"/>
              <a:ea typeface="Microsoft JhengHei"/>
              <a:cs typeface="Microsoft JhengHei"/>
              <a:sym typeface="Microsoft JhengHei"/>
            </a:endParaRPr>
          </a:p>
        </p:txBody>
      </p:sp>
      <p:sp>
        <p:nvSpPr>
          <p:cNvPr id="743" name="Google Shape;743;g2accfe3978d_0_526"/>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t>時程規劃</a:t>
            </a:r>
            <a:endParaRPr/>
          </a:p>
        </p:txBody>
      </p:sp>
      <p:sp>
        <p:nvSpPr>
          <p:cNvPr id="744" name="Google Shape;744;g2accfe3978d_0_526"/>
          <p:cNvSpPr/>
          <p:nvPr/>
        </p:nvSpPr>
        <p:spPr>
          <a:xfrm>
            <a:off x="383713" y="1012457"/>
            <a:ext cx="7724100" cy="306600"/>
          </a:xfrm>
          <a:prstGeom prst="rect">
            <a:avLst/>
          </a:prstGeom>
          <a:noFill/>
          <a:ln w="12700" cap="flat" cmpd="sng">
            <a:solidFill>
              <a:srgbClr val="F2F2F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45" name="Google Shape;745;g2accfe3978d_0_526"/>
          <p:cNvSpPr/>
          <p:nvPr/>
        </p:nvSpPr>
        <p:spPr>
          <a:xfrm>
            <a:off x="383713" y="1319007"/>
            <a:ext cx="7732500" cy="303600"/>
          </a:xfrm>
          <a:prstGeom prst="rect">
            <a:avLst/>
          </a:prstGeom>
          <a:noFill/>
          <a:ln w="12700" cap="flat" cmpd="sng">
            <a:solidFill>
              <a:srgbClr val="F2F2F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46" name="Google Shape;746;g2accfe3978d_0_526"/>
          <p:cNvSpPr/>
          <p:nvPr/>
        </p:nvSpPr>
        <p:spPr>
          <a:xfrm>
            <a:off x="383387" y="1625163"/>
            <a:ext cx="7732500" cy="303600"/>
          </a:xfrm>
          <a:prstGeom prst="rect">
            <a:avLst/>
          </a:prstGeom>
          <a:noFill/>
          <a:ln w="12700" cap="flat" cmpd="sng">
            <a:solidFill>
              <a:srgbClr val="F2F2F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47" name="Google Shape;747;g2accfe3978d_0_526"/>
          <p:cNvSpPr/>
          <p:nvPr/>
        </p:nvSpPr>
        <p:spPr>
          <a:xfrm>
            <a:off x="378991" y="1925049"/>
            <a:ext cx="7732500" cy="303600"/>
          </a:xfrm>
          <a:prstGeom prst="rect">
            <a:avLst/>
          </a:prstGeom>
          <a:noFill/>
          <a:ln w="12700" cap="flat" cmpd="sng">
            <a:solidFill>
              <a:srgbClr val="F2F2F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48" name="Google Shape;748;g2accfe3978d_0_526"/>
          <p:cNvSpPr/>
          <p:nvPr/>
        </p:nvSpPr>
        <p:spPr>
          <a:xfrm>
            <a:off x="381851" y="2235252"/>
            <a:ext cx="7732500" cy="303600"/>
          </a:xfrm>
          <a:prstGeom prst="rect">
            <a:avLst/>
          </a:prstGeom>
          <a:noFill/>
          <a:ln w="12700" cap="flat" cmpd="sng">
            <a:solidFill>
              <a:srgbClr val="F2F2F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49" name="Google Shape;749;g2accfe3978d_0_526"/>
          <p:cNvSpPr/>
          <p:nvPr/>
        </p:nvSpPr>
        <p:spPr>
          <a:xfrm>
            <a:off x="379309" y="2533335"/>
            <a:ext cx="7732500" cy="303600"/>
          </a:xfrm>
          <a:prstGeom prst="rect">
            <a:avLst/>
          </a:prstGeom>
          <a:noFill/>
          <a:ln w="12700" cap="flat" cmpd="sng">
            <a:solidFill>
              <a:srgbClr val="F2F2F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50" name="Google Shape;750;g2accfe3978d_0_526"/>
          <p:cNvSpPr/>
          <p:nvPr/>
        </p:nvSpPr>
        <p:spPr>
          <a:xfrm>
            <a:off x="378983" y="2839491"/>
            <a:ext cx="7732500" cy="303600"/>
          </a:xfrm>
          <a:prstGeom prst="rect">
            <a:avLst/>
          </a:prstGeom>
          <a:noFill/>
          <a:ln w="12700" cap="flat" cmpd="sng">
            <a:solidFill>
              <a:srgbClr val="F2F2F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51" name="Google Shape;751;g2accfe3978d_0_526"/>
          <p:cNvSpPr/>
          <p:nvPr/>
        </p:nvSpPr>
        <p:spPr>
          <a:xfrm>
            <a:off x="383387" y="3146479"/>
            <a:ext cx="7732500" cy="303600"/>
          </a:xfrm>
          <a:prstGeom prst="rect">
            <a:avLst/>
          </a:prstGeom>
          <a:noFill/>
          <a:ln w="12700" cap="flat" cmpd="sng">
            <a:solidFill>
              <a:srgbClr val="F2F2F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cxnSp>
        <p:nvCxnSpPr>
          <p:cNvPr id="752" name="Google Shape;752;g2accfe3978d_0_526"/>
          <p:cNvCxnSpPr/>
          <p:nvPr/>
        </p:nvCxnSpPr>
        <p:spPr>
          <a:xfrm rot="10800000">
            <a:off x="2381993" y="1012377"/>
            <a:ext cx="600" cy="3453900"/>
          </a:xfrm>
          <a:prstGeom prst="straightConnector1">
            <a:avLst/>
          </a:prstGeom>
          <a:noFill/>
          <a:ln w="12700" cap="flat" cmpd="sng">
            <a:solidFill>
              <a:srgbClr val="F2F2F2"/>
            </a:solidFill>
            <a:prstDash val="dash"/>
            <a:miter lim="800000"/>
            <a:headEnd type="none" w="sm" len="sm"/>
            <a:tailEnd type="none" w="sm" len="sm"/>
          </a:ln>
        </p:spPr>
      </p:cxnSp>
      <p:cxnSp>
        <p:nvCxnSpPr>
          <p:cNvPr id="753" name="Google Shape;753;g2accfe3978d_0_526"/>
          <p:cNvCxnSpPr/>
          <p:nvPr/>
        </p:nvCxnSpPr>
        <p:spPr>
          <a:xfrm rot="10800000">
            <a:off x="3166904" y="981201"/>
            <a:ext cx="35100" cy="3492600"/>
          </a:xfrm>
          <a:prstGeom prst="straightConnector1">
            <a:avLst/>
          </a:prstGeom>
          <a:noFill/>
          <a:ln w="12700" cap="flat" cmpd="sng">
            <a:solidFill>
              <a:srgbClr val="F2F2F2"/>
            </a:solidFill>
            <a:prstDash val="dash"/>
            <a:miter lim="800000"/>
            <a:headEnd type="none" w="sm" len="sm"/>
            <a:tailEnd type="none" w="sm" len="sm"/>
          </a:ln>
        </p:spPr>
      </p:cxnSp>
      <p:cxnSp>
        <p:nvCxnSpPr>
          <p:cNvPr id="754" name="Google Shape;754;g2accfe3978d_0_526"/>
          <p:cNvCxnSpPr/>
          <p:nvPr/>
        </p:nvCxnSpPr>
        <p:spPr>
          <a:xfrm rot="10800000">
            <a:off x="4015109" y="1012401"/>
            <a:ext cx="29700" cy="3461400"/>
          </a:xfrm>
          <a:prstGeom prst="straightConnector1">
            <a:avLst/>
          </a:prstGeom>
          <a:noFill/>
          <a:ln w="12700" cap="flat" cmpd="sng">
            <a:solidFill>
              <a:srgbClr val="F2F2F2"/>
            </a:solidFill>
            <a:prstDash val="dash"/>
            <a:miter lim="800000"/>
            <a:headEnd type="none" w="sm" len="sm"/>
            <a:tailEnd type="none" w="sm" len="sm"/>
          </a:ln>
        </p:spPr>
      </p:cxnSp>
      <p:cxnSp>
        <p:nvCxnSpPr>
          <p:cNvPr id="755" name="Google Shape;755;g2accfe3978d_0_526"/>
          <p:cNvCxnSpPr/>
          <p:nvPr/>
        </p:nvCxnSpPr>
        <p:spPr>
          <a:xfrm rot="10800000" flipH="1">
            <a:off x="4874103" y="960365"/>
            <a:ext cx="27900" cy="3504300"/>
          </a:xfrm>
          <a:prstGeom prst="straightConnector1">
            <a:avLst/>
          </a:prstGeom>
          <a:noFill/>
          <a:ln w="12700" cap="flat" cmpd="sng">
            <a:solidFill>
              <a:srgbClr val="F2F2F2"/>
            </a:solidFill>
            <a:prstDash val="dash"/>
            <a:miter lim="800000"/>
            <a:headEnd type="none" w="sm" len="sm"/>
            <a:tailEnd type="none" w="sm" len="sm"/>
          </a:ln>
        </p:spPr>
      </p:cxnSp>
      <p:cxnSp>
        <p:nvCxnSpPr>
          <p:cNvPr id="756" name="Google Shape;756;g2accfe3978d_0_526"/>
          <p:cNvCxnSpPr/>
          <p:nvPr/>
        </p:nvCxnSpPr>
        <p:spPr>
          <a:xfrm rot="10800000" flipH="1">
            <a:off x="5696446" y="924801"/>
            <a:ext cx="45900" cy="3549000"/>
          </a:xfrm>
          <a:prstGeom prst="straightConnector1">
            <a:avLst/>
          </a:prstGeom>
          <a:noFill/>
          <a:ln w="12700" cap="flat" cmpd="sng">
            <a:solidFill>
              <a:srgbClr val="F2F2F2"/>
            </a:solidFill>
            <a:prstDash val="dash"/>
            <a:miter lim="800000"/>
            <a:headEnd type="none" w="sm" len="sm"/>
            <a:tailEnd type="none" w="sm" len="sm"/>
          </a:ln>
        </p:spPr>
      </p:cxnSp>
      <p:cxnSp>
        <p:nvCxnSpPr>
          <p:cNvPr id="757" name="Google Shape;757;g2accfe3978d_0_526"/>
          <p:cNvCxnSpPr/>
          <p:nvPr/>
        </p:nvCxnSpPr>
        <p:spPr>
          <a:xfrm rot="10800000">
            <a:off x="6474441" y="924665"/>
            <a:ext cx="29400" cy="3540000"/>
          </a:xfrm>
          <a:prstGeom prst="straightConnector1">
            <a:avLst/>
          </a:prstGeom>
          <a:noFill/>
          <a:ln w="12700" cap="flat" cmpd="sng">
            <a:solidFill>
              <a:srgbClr val="F2F2F2"/>
            </a:solidFill>
            <a:prstDash val="dash"/>
            <a:miter lim="800000"/>
            <a:headEnd type="none" w="sm" len="sm"/>
            <a:tailEnd type="none" w="sm" len="sm"/>
          </a:ln>
        </p:spPr>
      </p:cxnSp>
      <p:cxnSp>
        <p:nvCxnSpPr>
          <p:cNvPr id="758" name="Google Shape;758;g2accfe3978d_0_526"/>
          <p:cNvCxnSpPr/>
          <p:nvPr/>
        </p:nvCxnSpPr>
        <p:spPr>
          <a:xfrm rot="10800000" flipH="1">
            <a:off x="7313719" y="1012429"/>
            <a:ext cx="24300" cy="3443100"/>
          </a:xfrm>
          <a:prstGeom prst="straightConnector1">
            <a:avLst/>
          </a:prstGeom>
          <a:noFill/>
          <a:ln w="12700" cap="flat" cmpd="sng">
            <a:solidFill>
              <a:srgbClr val="F2F2F2"/>
            </a:solidFill>
            <a:prstDash val="dash"/>
            <a:miter lim="800000"/>
            <a:headEnd type="none" w="sm" len="sm"/>
            <a:tailEnd type="none" w="sm" len="sm"/>
          </a:ln>
        </p:spPr>
      </p:cxnSp>
      <p:cxnSp>
        <p:nvCxnSpPr>
          <p:cNvPr id="759" name="Google Shape;759;g2accfe3978d_0_526"/>
          <p:cNvCxnSpPr/>
          <p:nvPr/>
        </p:nvCxnSpPr>
        <p:spPr>
          <a:xfrm rot="10800000" flipH="1">
            <a:off x="8099511" y="1012565"/>
            <a:ext cx="24600" cy="3452100"/>
          </a:xfrm>
          <a:prstGeom prst="straightConnector1">
            <a:avLst/>
          </a:prstGeom>
          <a:noFill/>
          <a:ln w="12700" cap="flat" cmpd="sng">
            <a:solidFill>
              <a:srgbClr val="F2F2F2"/>
            </a:solidFill>
            <a:prstDash val="dash"/>
            <a:miter lim="800000"/>
            <a:headEnd type="none" w="sm" len="sm"/>
            <a:tailEnd type="none" w="sm" len="sm"/>
          </a:ln>
        </p:spPr>
      </p:cxnSp>
      <p:cxnSp>
        <p:nvCxnSpPr>
          <p:cNvPr id="760" name="Google Shape;760;g2accfe3978d_0_526"/>
          <p:cNvCxnSpPr/>
          <p:nvPr/>
        </p:nvCxnSpPr>
        <p:spPr>
          <a:xfrm rot="10800000">
            <a:off x="1630579" y="1012513"/>
            <a:ext cx="5700" cy="3462900"/>
          </a:xfrm>
          <a:prstGeom prst="straightConnector1">
            <a:avLst/>
          </a:prstGeom>
          <a:noFill/>
          <a:ln w="12700" cap="flat" cmpd="sng">
            <a:solidFill>
              <a:srgbClr val="F2F2F2"/>
            </a:solidFill>
            <a:prstDash val="dash"/>
            <a:miter lim="800000"/>
            <a:headEnd type="none" w="sm" len="sm"/>
            <a:tailEnd type="none" w="sm" len="sm"/>
          </a:ln>
        </p:spPr>
      </p:cxnSp>
      <p:cxnSp>
        <p:nvCxnSpPr>
          <p:cNvPr id="761" name="Google Shape;761;g2accfe3978d_0_526"/>
          <p:cNvCxnSpPr>
            <a:stCxn id="762" idx="2"/>
          </p:cNvCxnSpPr>
          <p:nvPr/>
        </p:nvCxnSpPr>
        <p:spPr>
          <a:xfrm>
            <a:off x="1531205" y="4464571"/>
            <a:ext cx="7374900" cy="9300"/>
          </a:xfrm>
          <a:prstGeom prst="straightConnector1">
            <a:avLst/>
          </a:prstGeom>
          <a:noFill/>
          <a:ln w="38100" cap="flat" cmpd="sng">
            <a:solidFill>
              <a:srgbClr val="7F7F7F"/>
            </a:solidFill>
            <a:prstDash val="solid"/>
            <a:miter lim="800000"/>
            <a:headEnd type="none" w="sm" len="sm"/>
            <a:tailEnd type="stealth" w="med" len="med"/>
          </a:ln>
        </p:spPr>
      </p:cxnSp>
      <p:sp>
        <p:nvSpPr>
          <p:cNvPr id="763" name="Google Shape;763;g2accfe3978d_0_526"/>
          <p:cNvSpPr/>
          <p:nvPr/>
        </p:nvSpPr>
        <p:spPr>
          <a:xfrm>
            <a:off x="2322863" y="4350421"/>
            <a:ext cx="228300" cy="228300"/>
          </a:xfrm>
          <a:prstGeom prst="ellipse">
            <a:avLst/>
          </a:prstGeom>
          <a:gradFill>
            <a:gsLst>
              <a:gs pos="0">
                <a:srgbClr val="C6C8C8"/>
              </a:gs>
              <a:gs pos="50000">
                <a:srgbClr val="BFC1C1"/>
              </a:gs>
              <a:gs pos="100000">
                <a:srgbClr val="A8AAAA"/>
              </a:gs>
            </a:gsLst>
            <a:lin ang="5400012" scaled="0"/>
          </a:gra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62" name="Google Shape;762;g2accfe3978d_0_526"/>
          <p:cNvSpPr/>
          <p:nvPr/>
        </p:nvSpPr>
        <p:spPr>
          <a:xfrm>
            <a:off x="1531205" y="4350421"/>
            <a:ext cx="228300" cy="228300"/>
          </a:xfrm>
          <a:prstGeom prst="ellipse">
            <a:avLst/>
          </a:prstGeom>
          <a:gradFill>
            <a:gsLst>
              <a:gs pos="0">
                <a:srgbClr val="C6C8C8"/>
              </a:gs>
              <a:gs pos="50000">
                <a:srgbClr val="BFC1C1"/>
              </a:gs>
              <a:gs pos="100000">
                <a:srgbClr val="A8AAAA"/>
              </a:gs>
            </a:gsLst>
            <a:lin ang="5400012" scaled="0"/>
          </a:gra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64" name="Google Shape;764;g2accfe3978d_0_526"/>
          <p:cNvSpPr/>
          <p:nvPr/>
        </p:nvSpPr>
        <p:spPr>
          <a:xfrm>
            <a:off x="3145551" y="4361198"/>
            <a:ext cx="228300" cy="228300"/>
          </a:xfrm>
          <a:prstGeom prst="ellipse">
            <a:avLst/>
          </a:prstGeom>
          <a:gradFill>
            <a:gsLst>
              <a:gs pos="0">
                <a:srgbClr val="C6C8C8"/>
              </a:gs>
              <a:gs pos="50000">
                <a:srgbClr val="BFC1C1"/>
              </a:gs>
              <a:gs pos="100000">
                <a:srgbClr val="A8AAAA"/>
              </a:gs>
            </a:gsLst>
            <a:lin ang="5400012" scaled="0"/>
          </a:gra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65" name="Google Shape;765;g2accfe3978d_0_526"/>
          <p:cNvSpPr/>
          <p:nvPr/>
        </p:nvSpPr>
        <p:spPr>
          <a:xfrm>
            <a:off x="3943757" y="4361199"/>
            <a:ext cx="228300" cy="228300"/>
          </a:xfrm>
          <a:prstGeom prst="ellipse">
            <a:avLst/>
          </a:prstGeom>
          <a:gradFill>
            <a:gsLst>
              <a:gs pos="0">
                <a:srgbClr val="C6C8C8"/>
              </a:gs>
              <a:gs pos="50000">
                <a:srgbClr val="BFC1C1"/>
              </a:gs>
              <a:gs pos="100000">
                <a:srgbClr val="A8AAAA"/>
              </a:gs>
            </a:gsLst>
            <a:lin ang="5400012" scaled="0"/>
          </a:gra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66" name="Google Shape;766;g2accfe3978d_0_526"/>
          <p:cNvSpPr/>
          <p:nvPr/>
        </p:nvSpPr>
        <p:spPr>
          <a:xfrm>
            <a:off x="4763170" y="4361198"/>
            <a:ext cx="228300" cy="228300"/>
          </a:xfrm>
          <a:prstGeom prst="ellipse">
            <a:avLst/>
          </a:prstGeom>
          <a:gradFill>
            <a:gsLst>
              <a:gs pos="0">
                <a:srgbClr val="C6C8C8"/>
              </a:gs>
              <a:gs pos="50000">
                <a:srgbClr val="BFC1C1"/>
              </a:gs>
              <a:gs pos="100000">
                <a:srgbClr val="A8AAAA"/>
              </a:gs>
            </a:gsLst>
            <a:lin ang="5400012" scaled="0"/>
          </a:gra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67" name="Google Shape;767;g2accfe3978d_0_526"/>
          <p:cNvSpPr/>
          <p:nvPr/>
        </p:nvSpPr>
        <p:spPr>
          <a:xfrm>
            <a:off x="5585512" y="4361199"/>
            <a:ext cx="228300" cy="228300"/>
          </a:xfrm>
          <a:prstGeom prst="ellipse">
            <a:avLst/>
          </a:prstGeom>
          <a:gradFill>
            <a:gsLst>
              <a:gs pos="0">
                <a:srgbClr val="C6C8C8"/>
              </a:gs>
              <a:gs pos="50000">
                <a:srgbClr val="BFC1C1"/>
              </a:gs>
              <a:gs pos="100000">
                <a:srgbClr val="A8AAAA"/>
              </a:gs>
            </a:gsLst>
            <a:lin ang="5400012" scaled="0"/>
          </a:gra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68" name="Google Shape;768;g2accfe3978d_0_526"/>
          <p:cNvSpPr/>
          <p:nvPr/>
        </p:nvSpPr>
        <p:spPr>
          <a:xfrm>
            <a:off x="6392904" y="4361199"/>
            <a:ext cx="228300" cy="228300"/>
          </a:xfrm>
          <a:prstGeom prst="ellipse">
            <a:avLst/>
          </a:prstGeom>
          <a:gradFill>
            <a:gsLst>
              <a:gs pos="0">
                <a:srgbClr val="C6C8C8"/>
              </a:gs>
              <a:gs pos="50000">
                <a:srgbClr val="BFC1C1"/>
              </a:gs>
              <a:gs pos="100000">
                <a:srgbClr val="A8AAAA"/>
              </a:gs>
            </a:gsLst>
            <a:lin ang="5400012" scaled="0"/>
          </a:gra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69" name="Google Shape;769;g2accfe3978d_0_526"/>
          <p:cNvSpPr/>
          <p:nvPr/>
        </p:nvSpPr>
        <p:spPr>
          <a:xfrm>
            <a:off x="7198758" y="4368693"/>
            <a:ext cx="228300" cy="228300"/>
          </a:xfrm>
          <a:prstGeom prst="ellipse">
            <a:avLst/>
          </a:prstGeom>
          <a:gradFill>
            <a:gsLst>
              <a:gs pos="0">
                <a:srgbClr val="C6C8C8"/>
              </a:gs>
              <a:gs pos="50000">
                <a:srgbClr val="BFC1C1"/>
              </a:gs>
              <a:gs pos="100000">
                <a:srgbClr val="A8AAAA"/>
              </a:gs>
            </a:gsLst>
            <a:lin ang="5400012" scaled="0"/>
          </a:gra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770" name="Google Shape;770;g2accfe3978d_0_526"/>
          <p:cNvSpPr/>
          <p:nvPr/>
        </p:nvSpPr>
        <p:spPr>
          <a:xfrm>
            <a:off x="8000779" y="4361198"/>
            <a:ext cx="228300" cy="228300"/>
          </a:xfrm>
          <a:prstGeom prst="ellipse">
            <a:avLst/>
          </a:prstGeom>
          <a:gradFill>
            <a:gsLst>
              <a:gs pos="0">
                <a:srgbClr val="C6C8C8"/>
              </a:gs>
              <a:gs pos="50000">
                <a:srgbClr val="BFC1C1"/>
              </a:gs>
              <a:gs pos="100000">
                <a:srgbClr val="A8AAAA"/>
              </a:gs>
            </a:gsLst>
            <a:lin ang="5400012" scaled="0"/>
          </a:gra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cxnSp>
        <p:nvCxnSpPr>
          <p:cNvPr id="771" name="Google Shape;771;g2accfe3978d_0_526"/>
          <p:cNvCxnSpPr/>
          <p:nvPr/>
        </p:nvCxnSpPr>
        <p:spPr>
          <a:xfrm>
            <a:off x="1636279" y="1159332"/>
            <a:ext cx="596400" cy="11400"/>
          </a:xfrm>
          <a:prstGeom prst="straightConnector1">
            <a:avLst/>
          </a:prstGeom>
          <a:noFill/>
          <a:ln w="19050" cap="flat" cmpd="sng">
            <a:solidFill>
              <a:schemeClr val="accent1"/>
            </a:solidFill>
            <a:prstDash val="solid"/>
            <a:miter lim="800000"/>
            <a:headEnd type="none" w="sm" len="sm"/>
            <a:tailEnd type="stealth" w="med" len="med"/>
          </a:ln>
        </p:spPr>
      </p:cxnSp>
      <p:sp>
        <p:nvSpPr>
          <p:cNvPr id="772" name="Google Shape;772;g2accfe3978d_0_526"/>
          <p:cNvSpPr txBox="1"/>
          <p:nvPr/>
        </p:nvSpPr>
        <p:spPr>
          <a:xfrm>
            <a:off x="1759504" y="4715600"/>
            <a:ext cx="37368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zh-TW" sz="1000" b="0" i="0" u="none" strike="noStrike" cap="none">
                <a:solidFill>
                  <a:schemeClr val="dk1"/>
                </a:solidFill>
                <a:latin typeface="Arial"/>
                <a:ea typeface="Arial"/>
                <a:cs typeface="Arial"/>
                <a:sym typeface="Arial"/>
              </a:rPr>
              <a:t>網站製作大概2~4個月，會依照實際網站架構調整時間</a:t>
            </a:r>
            <a:endParaRPr sz="1000" b="0" i="0" u="none" strike="noStrike" cap="none">
              <a:solidFill>
                <a:schemeClr val="dk1"/>
              </a:solidFill>
              <a:latin typeface="Arial"/>
              <a:ea typeface="Arial"/>
              <a:cs typeface="Arial"/>
              <a:sym typeface="Arial"/>
            </a:endParaRPr>
          </a:p>
        </p:txBody>
      </p:sp>
      <p:cxnSp>
        <p:nvCxnSpPr>
          <p:cNvPr id="773" name="Google Shape;773;g2accfe3978d_0_526"/>
          <p:cNvCxnSpPr/>
          <p:nvPr/>
        </p:nvCxnSpPr>
        <p:spPr>
          <a:xfrm>
            <a:off x="1628178" y="1472874"/>
            <a:ext cx="587400" cy="0"/>
          </a:xfrm>
          <a:prstGeom prst="straightConnector1">
            <a:avLst/>
          </a:prstGeom>
          <a:noFill/>
          <a:ln w="19050" cap="flat" cmpd="sng">
            <a:solidFill>
              <a:schemeClr val="accent1"/>
            </a:solidFill>
            <a:prstDash val="solid"/>
            <a:miter lim="800000"/>
            <a:headEnd type="none" w="sm" len="sm"/>
            <a:tailEnd type="stealth" w="med" len="med"/>
          </a:ln>
        </p:spPr>
      </p:cxnSp>
      <p:cxnSp>
        <p:nvCxnSpPr>
          <p:cNvPr id="774" name="Google Shape;774;g2accfe3978d_0_526"/>
          <p:cNvCxnSpPr/>
          <p:nvPr/>
        </p:nvCxnSpPr>
        <p:spPr>
          <a:xfrm>
            <a:off x="2407209" y="2090260"/>
            <a:ext cx="1623600" cy="0"/>
          </a:xfrm>
          <a:prstGeom prst="straightConnector1">
            <a:avLst/>
          </a:prstGeom>
          <a:noFill/>
          <a:ln w="19050" cap="flat" cmpd="sng">
            <a:solidFill>
              <a:schemeClr val="accent1"/>
            </a:solidFill>
            <a:prstDash val="solid"/>
            <a:miter lim="800000"/>
            <a:headEnd type="none" w="sm" len="sm"/>
            <a:tailEnd type="stealth" w="med" len="med"/>
          </a:ln>
        </p:spPr>
      </p:cxnSp>
      <p:cxnSp>
        <p:nvCxnSpPr>
          <p:cNvPr id="775" name="Google Shape;775;g2accfe3978d_0_526"/>
          <p:cNvCxnSpPr/>
          <p:nvPr/>
        </p:nvCxnSpPr>
        <p:spPr>
          <a:xfrm>
            <a:off x="2407209" y="2379706"/>
            <a:ext cx="3313800" cy="0"/>
          </a:xfrm>
          <a:prstGeom prst="straightConnector1">
            <a:avLst/>
          </a:prstGeom>
          <a:noFill/>
          <a:ln w="19050" cap="flat" cmpd="sng">
            <a:solidFill>
              <a:schemeClr val="accent1"/>
            </a:solidFill>
            <a:prstDash val="solid"/>
            <a:miter lim="800000"/>
            <a:headEnd type="none" w="sm" len="sm"/>
            <a:tailEnd type="stealth" w="med" len="med"/>
          </a:ln>
        </p:spPr>
      </p:cxnSp>
      <p:cxnSp>
        <p:nvCxnSpPr>
          <p:cNvPr id="776" name="Google Shape;776;g2accfe3978d_0_526"/>
          <p:cNvCxnSpPr>
            <a:endCxn id="749" idx="3"/>
          </p:cNvCxnSpPr>
          <p:nvPr/>
        </p:nvCxnSpPr>
        <p:spPr>
          <a:xfrm rot="10800000" flipH="1">
            <a:off x="4030609" y="2685135"/>
            <a:ext cx="4081200" cy="20100"/>
          </a:xfrm>
          <a:prstGeom prst="straightConnector1">
            <a:avLst/>
          </a:prstGeom>
          <a:noFill/>
          <a:ln w="19050" cap="flat" cmpd="sng">
            <a:solidFill>
              <a:schemeClr val="accent1"/>
            </a:solidFill>
            <a:prstDash val="solid"/>
            <a:miter lim="800000"/>
            <a:headEnd type="none" w="sm" len="sm"/>
            <a:tailEnd type="stealth" w="med" len="med"/>
          </a:ln>
        </p:spPr>
      </p:cxnSp>
      <p:cxnSp>
        <p:nvCxnSpPr>
          <p:cNvPr id="777" name="Google Shape;777;g2accfe3978d_0_526"/>
          <p:cNvCxnSpPr/>
          <p:nvPr/>
        </p:nvCxnSpPr>
        <p:spPr>
          <a:xfrm>
            <a:off x="7574216" y="2991317"/>
            <a:ext cx="549900" cy="6900"/>
          </a:xfrm>
          <a:prstGeom prst="straightConnector1">
            <a:avLst/>
          </a:prstGeom>
          <a:noFill/>
          <a:ln w="19050" cap="flat" cmpd="sng">
            <a:solidFill>
              <a:schemeClr val="accent1"/>
            </a:solidFill>
            <a:prstDash val="solid"/>
            <a:miter lim="800000"/>
            <a:headEnd type="none" w="sm" len="sm"/>
            <a:tailEnd type="stealth" w="med" len="med"/>
          </a:ln>
        </p:spPr>
      </p:cxnSp>
      <p:pic>
        <p:nvPicPr>
          <p:cNvPr id="778" name="Google Shape;778;g2accfe3978d_0_526"/>
          <p:cNvPicPr preferRelativeResize="0"/>
          <p:nvPr/>
        </p:nvPicPr>
        <p:blipFill rotWithShape="1">
          <a:blip r:embed="rId3">
            <a:alphaModFix/>
          </a:blip>
          <a:srcRect/>
          <a:stretch/>
        </p:blipFill>
        <p:spPr>
          <a:xfrm>
            <a:off x="2243668" y="1731527"/>
            <a:ext cx="277474" cy="156079"/>
          </a:xfrm>
          <a:prstGeom prst="rect">
            <a:avLst/>
          </a:prstGeom>
          <a:noFill/>
          <a:ln>
            <a:noFill/>
          </a:ln>
        </p:spPr>
      </p:pic>
      <p:pic>
        <p:nvPicPr>
          <p:cNvPr id="779" name="Google Shape;779;g2accfe3978d_0_526"/>
          <p:cNvPicPr preferRelativeResize="0"/>
          <p:nvPr/>
        </p:nvPicPr>
        <p:blipFill rotWithShape="1">
          <a:blip r:embed="rId4">
            <a:alphaModFix/>
          </a:blip>
          <a:srcRect/>
          <a:stretch/>
        </p:blipFill>
        <p:spPr>
          <a:xfrm>
            <a:off x="8000875" y="3202690"/>
            <a:ext cx="228332" cy="228332"/>
          </a:xfrm>
          <a:prstGeom prst="rect">
            <a:avLst/>
          </a:prstGeom>
          <a:noFill/>
          <a:ln>
            <a:noFill/>
          </a:ln>
        </p:spPr>
      </p:pic>
      <p:cxnSp>
        <p:nvCxnSpPr>
          <p:cNvPr id="780" name="Google Shape;780;g2accfe3978d_0_526"/>
          <p:cNvCxnSpPr/>
          <p:nvPr/>
        </p:nvCxnSpPr>
        <p:spPr>
          <a:xfrm>
            <a:off x="2413416" y="2998175"/>
            <a:ext cx="5160900" cy="11400"/>
          </a:xfrm>
          <a:prstGeom prst="straightConnector1">
            <a:avLst/>
          </a:prstGeom>
          <a:noFill/>
          <a:ln w="19050" cap="flat" cmpd="sng">
            <a:solidFill>
              <a:schemeClr val="lt2"/>
            </a:solidFill>
            <a:prstDash val="solid"/>
            <a:miter lim="800000"/>
            <a:headEnd type="none" w="sm" len="sm"/>
            <a:tailEnd type="stealth" w="med" len="med"/>
          </a:ln>
        </p:spPr>
      </p:cxnSp>
      <p:cxnSp>
        <p:nvCxnSpPr>
          <p:cNvPr id="781" name="Google Shape;781;g2accfe3978d_0_526"/>
          <p:cNvCxnSpPr/>
          <p:nvPr/>
        </p:nvCxnSpPr>
        <p:spPr>
          <a:xfrm rot="10800000" flipH="1">
            <a:off x="2430051" y="3459719"/>
            <a:ext cx="9000" cy="922800"/>
          </a:xfrm>
          <a:prstGeom prst="straightConnector1">
            <a:avLst/>
          </a:prstGeom>
          <a:noFill/>
          <a:ln w="25400" cap="flat" cmpd="sng">
            <a:solidFill>
              <a:schemeClr val="lt2"/>
            </a:solidFill>
            <a:prstDash val="solid"/>
            <a:miter lim="800000"/>
            <a:headEnd type="none" w="sm" len="sm"/>
            <a:tailEnd type="oval" w="med" len="med"/>
          </a:ln>
        </p:spPr>
      </p:cxnSp>
      <p:sp>
        <p:nvSpPr>
          <p:cNvPr id="782" name="Google Shape;782;g2accfe3978d_0_526"/>
          <p:cNvSpPr txBox="1"/>
          <p:nvPr/>
        </p:nvSpPr>
        <p:spPr>
          <a:xfrm>
            <a:off x="1774164" y="3009602"/>
            <a:ext cx="1392600" cy="346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000"/>
              <a:buFont typeface="Arial"/>
              <a:buNone/>
            </a:pPr>
            <a:r>
              <a:rPr lang="zh-TW" sz="1000" b="1" i="0" u="none" strike="noStrike" cap="none">
                <a:solidFill>
                  <a:schemeClr val="dk1"/>
                </a:solidFill>
                <a:latin typeface="Arial"/>
                <a:ea typeface="Arial"/>
                <a:cs typeface="Arial"/>
                <a:sym typeface="Arial"/>
              </a:rPr>
              <a:t>Kickoff meeting </a:t>
            </a:r>
            <a:br>
              <a:rPr lang="zh-TW" sz="1000" b="0" i="0" u="none" strike="noStrike" cap="none">
                <a:solidFill>
                  <a:schemeClr val="dk1"/>
                </a:solidFill>
                <a:latin typeface="Arial"/>
                <a:ea typeface="Arial"/>
                <a:cs typeface="Arial"/>
                <a:sym typeface="Arial"/>
              </a:rPr>
            </a:br>
            <a:r>
              <a:rPr lang="zh-TW" sz="1000" b="0" i="0" u="none" strike="noStrike" cap="none">
                <a:solidFill>
                  <a:schemeClr val="dk1"/>
                </a:solidFill>
                <a:latin typeface="Microsoft JhengHei"/>
                <a:ea typeface="Microsoft JhengHei"/>
                <a:cs typeface="Microsoft JhengHei"/>
                <a:sym typeface="Microsoft JhengHei"/>
              </a:rPr>
              <a:t>專案啟動會議</a:t>
            </a:r>
            <a:endParaRPr sz="1000" b="0" i="0" u="none" strike="noStrike" cap="none">
              <a:solidFill>
                <a:schemeClr val="dk1"/>
              </a:solidFill>
              <a:latin typeface="Microsoft JhengHei"/>
              <a:ea typeface="Microsoft JhengHei"/>
              <a:cs typeface="Microsoft JhengHei"/>
              <a:sym typeface="Microsoft JhengHei"/>
            </a:endParaRPr>
          </a:p>
          <a:p>
            <a:pPr marL="342900" marR="0" lvl="0" indent="-279400" algn="ctr"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Arial"/>
              <a:ea typeface="Arial"/>
              <a:cs typeface="Arial"/>
              <a:sym typeface="Arial"/>
            </a:endParaRPr>
          </a:p>
        </p:txBody>
      </p:sp>
      <p:cxnSp>
        <p:nvCxnSpPr>
          <p:cNvPr id="783" name="Google Shape;783;g2accfe3978d_0_526"/>
          <p:cNvCxnSpPr/>
          <p:nvPr/>
        </p:nvCxnSpPr>
        <p:spPr>
          <a:xfrm rot="10800000">
            <a:off x="4043732" y="1089720"/>
            <a:ext cx="0" cy="3292800"/>
          </a:xfrm>
          <a:prstGeom prst="straightConnector1">
            <a:avLst/>
          </a:prstGeom>
          <a:noFill/>
          <a:ln w="25400" cap="flat" cmpd="sng">
            <a:solidFill>
              <a:schemeClr val="lt2"/>
            </a:solidFill>
            <a:prstDash val="solid"/>
            <a:miter lim="800000"/>
            <a:headEnd type="none" w="sm" len="sm"/>
            <a:tailEnd type="oval" w="med" len="med"/>
          </a:ln>
        </p:spPr>
      </p:cxnSp>
      <p:sp>
        <p:nvSpPr>
          <p:cNvPr id="784" name="Google Shape;784;g2accfe3978d_0_526"/>
          <p:cNvSpPr txBox="1"/>
          <p:nvPr/>
        </p:nvSpPr>
        <p:spPr>
          <a:xfrm>
            <a:off x="3068832" y="424528"/>
            <a:ext cx="1949700" cy="4536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000"/>
              <a:buFont typeface="Arial"/>
              <a:buNone/>
            </a:pPr>
            <a:r>
              <a:rPr lang="zh-TW" sz="1000" b="1" i="0" u="none" strike="noStrike" cap="none">
                <a:solidFill>
                  <a:schemeClr val="dk1"/>
                </a:solidFill>
                <a:latin typeface="Arial"/>
                <a:ea typeface="Arial"/>
                <a:cs typeface="Arial"/>
                <a:sym typeface="Arial"/>
              </a:rPr>
              <a:t>Design review</a:t>
            </a:r>
            <a:br>
              <a:rPr lang="zh-TW" sz="1000" b="0" i="0" u="none" strike="noStrike" cap="none">
                <a:solidFill>
                  <a:schemeClr val="dk1"/>
                </a:solidFill>
                <a:latin typeface="Arial"/>
                <a:ea typeface="Arial"/>
                <a:cs typeface="Arial"/>
                <a:sym typeface="Arial"/>
              </a:rPr>
            </a:br>
            <a:r>
              <a:rPr lang="zh-TW" sz="1000" b="0" i="0" u="none" strike="noStrike" cap="none">
                <a:solidFill>
                  <a:schemeClr val="dk1"/>
                </a:solidFill>
                <a:latin typeface="Microsoft JhengHei"/>
                <a:ea typeface="Microsoft JhengHei"/>
                <a:cs typeface="Microsoft JhengHei"/>
                <a:sym typeface="Microsoft JhengHei"/>
              </a:rPr>
              <a:t>視覺介面及後台架構</a:t>
            </a:r>
            <a:br>
              <a:rPr lang="zh-TW" sz="1000" b="0" i="0" u="none" strike="noStrike" cap="none">
                <a:solidFill>
                  <a:schemeClr val="dk1"/>
                </a:solidFill>
                <a:latin typeface="Microsoft JhengHei"/>
                <a:ea typeface="Microsoft JhengHei"/>
                <a:cs typeface="Microsoft JhengHei"/>
                <a:sym typeface="Microsoft JhengHei"/>
              </a:rPr>
            </a:br>
            <a:r>
              <a:rPr lang="zh-TW" sz="1000" b="0" i="0" u="none" strike="noStrike" cap="none">
                <a:solidFill>
                  <a:schemeClr val="dk1"/>
                </a:solidFill>
                <a:latin typeface="Microsoft JhengHei"/>
                <a:ea typeface="Microsoft JhengHei"/>
                <a:cs typeface="Microsoft JhengHei"/>
                <a:sym typeface="Microsoft JhengHei"/>
              </a:rPr>
              <a:t>設計總確認</a:t>
            </a:r>
            <a:endParaRPr sz="1000" b="0" i="0" u="none" strike="noStrike" cap="none">
              <a:solidFill>
                <a:schemeClr val="dk1"/>
              </a:solidFill>
              <a:latin typeface="Microsoft JhengHei"/>
              <a:ea typeface="Microsoft JhengHei"/>
              <a:cs typeface="Microsoft JhengHei"/>
              <a:sym typeface="Microsoft JhengHei"/>
            </a:endParaRPr>
          </a:p>
        </p:txBody>
      </p:sp>
      <p:cxnSp>
        <p:nvCxnSpPr>
          <p:cNvPr id="785" name="Google Shape;785;g2accfe3978d_0_526"/>
          <p:cNvCxnSpPr/>
          <p:nvPr/>
        </p:nvCxnSpPr>
        <p:spPr>
          <a:xfrm rot="10800000" flipH="1">
            <a:off x="5691411" y="1480321"/>
            <a:ext cx="21600" cy="2902200"/>
          </a:xfrm>
          <a:prstGeom prst="straightConnector1">
            <a:avLst/>
          </a:prstGeom>
          <a:noFill/>
          <a:ln w="25400" cap="flat" cmpd="sng">
            <a:solidFill>
              <a:schemeClr val="lt2"/>
            </a:solidFill>
            <a:prstDash val="solid"/>
            <a:miter lim="800000"/>
            <a:headEnd type="none" w="sm" len="sm"/>
            <a:tailEnd type="oval" w="med" len="med"/>
          </a:ln>
        </p:spPr>
      </p:cxnSp>
      <p:cxnSp>
        <p:nvCxnSpPr>
          <p:cNvPr id="786" name="Google Shape;786;g2accfe3978d_0_526"/>
          <p:cNvCxnSpPr/>
          <p:nvPr/>
        </p:nvCxnSpPr>
        <p:spPr>
          <a:xfrm rot="10800000">
            <a:off x="7574216" y="2080918"/>
            <a:ext cx="0" cy="2388300"/>
          </a:xfrm>
          <a:prstGeom prst="straightConnector1">
            <a:avLst/>
          </a:prstGeom>
          <a:noFill/>
          <a:ln w="25400" cap="flat" cmpd="sng">
            <a:solidFill>
              <a:schemeClr val="lt2"/>
            </a:solidFill>
            <a:prstDash val="solid"/>
            <a:miter lim="800000"/>
            <a:headEnd type="none" w="sm" len="sm"/>
            <a:tailEnd type="oval" w="med" len="med"/>
          </a:ln>
        </p:spPr>
      </p:cxnSp>
      <p:sp>
        <p:nvSpPr>
          <p:cNvPr id="787" name="Google Shape;787;g2accfe3978d_0_526"/>
          <p:cNvSpPr txBox="1"/>
          <p:nvPr/>
        </p:nvSpPr>
        <p:spPr>
          <a:xfrm>
            <a:off x="4368673" y="924707"/>
            <a:ext cx="3009600" cy="4416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000"/>
              <a:buFont typeface="Arial"/>
              <a:buNone/>
            </a:pPr>
            <a:r>
              <a:rPr lang="zh-TW" sz="1000" b="1" i="0" u="none" strike="noStrike" cap="none">
                <a:solidFill>
                  <a:schemeClr val="dk1"/>
                </a:solidFill>
                <a:latin typeface="Arial"/>
                <a:ea typeface="Arial"/>
                <a:cs typeface="Arial"/>
                <a:sym typeface="Arial"/>
              </a:rPr>
              <a:t>Functionalities &amp; performance verification</a:t>
            </a:r>
            <a:br>
              <a:rPr lang="zh-TW" sz="1000" b="0" i="0" u="none" strike="noStrike" cap="none">
                <a:solidFill>
                  <a:schemeClr val="dk1"/>
                </a:solidFill>
                <a:latin typeface="Arial"/>
                <a:ea typeface="Arial"/>
                <a:cs typeface="Arial"/>
                <a:sym typeface="Arial"/>
              </a:rPr>
            </a:br>
            <a:r>
              <a:rPr lang="zh-TW" sz="1000" b="0" i="0" u="none" strike="noStrike" cap="none">
                <a:solidFill>
                  <a:schemeClr val="dk1"/>
                </a:solidFill>
                <a:latin typeface="Microsoft JhengHei"/>
                <a:ea typeface="Microsoft JhengHei"/>
                <a:cs typeface="Microsoft JhengHei"/>
                <a:sym typeface="Microsoft JhengHei"/>
              </a:rPr>
              <a:t>網站功能及效能確認</a:t>
            </a:r>
            <a:endParaRPr sz="1000" b="0" i="0" u="none" strike="noStrike" cap="none">
              <a:solidFill>
                <a:schemeClr val="dk1"/>
              </a:solidFill>
              <a:latin typeface="Microsoft JhengHei"/>
              <a:ea typeface="Microsoft JhengHei"/>
              <a:cs typeface="Microsoft JhengHei"/>
              <a:sym typeface="Microsoft JhengHei"/>
            </a:endParaRPr>
          </a:p>
          <a:p>
            <a:pPr marL="342900" marR="0" lvl="0" indent="-279400" algn="ctr"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Arial"/>
              <a:ea typeface="Arial"/>
              <a:cs typeface="Arial"/>
              <a:sym typeface="Arial"/>
            </a:endParaRPr>
          </a:p>
        </p:txBody>
      </p:sp>
      <p:sp>
        <p:nvSpPr>
          <p:cNvPr id="788" name="Google Shape;788;g2accfe3978d_0_526"/>
          <p:cNvSpPr txBox="1"/>
          <p:nvPr/>
        </p:nvSpPr>
        <p:spPr>
          <a:xfrm>
            <a:off x="6766809" y="1609151"/>
            <a:ext cx="1614900" cy="496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000"/>
              <a:buFont typeface="Arial"/>
              <a:buNone/>
            </a:pPr>
            <a:r>
              <a:rPr lang="zh-TW" sz="1000" b="1" i="0" u="none" strike="noStrike" cap="none">
                <a:solidFill>
                  <a:schemeClr val="dk1"/>
                </a:solidFill>
                <a:latin typeface="Arial"/>
                <a:ea typeface="Arial"/>
                <a:cs typeface="Arial"/>
                <a:sym typeface="Arial"/>
              </a:rPr>
              <a:t>Content verification </a:t>
            </a:r>
            <a:br>
              <a:rPr lang="zh-TW" sz="1000" b="0" i="0" u="none" strike="noStrike" cap="none">
                <a:solidFill>
                  <a:schemeClr val="dk1"/>
                </a:solidFill>
                <a:latin typeface="Arial"/>
                <a:ea typeface="Arial"/>
                <a:cs typeface="Arial"/>
                <a:sym typeface="Arial"/>
              </a:rPr>
            </a:br>
            <a:r>
              <a:rPr lang="zh-TW" sz="1000" b="0" i="0" u="none" strike="noStrike" cap="none">
                <a:solidFill>
                  <a:schemeClr val="dk1"/>
                </a:solidFill>
                <a:latin typeface="Microsoft JhengHei"/>
                <a:ea typeface="Microsoft JhengHei"/>
                <a:cs typeface="Microsoft JhengHei"/>
                <a:sym typeface="Microsoft JhengHei"/>
              </a:rPr>
              <a:t>資料上架確認</a:t>
            </a:r>
            <a:endParaRPr sz="1000" b="0" i="0" u="none" strike="noStrike" cap="none">
              <a:solidFill>
                <a:schemeClr val="dk1"/>
              </a:solidFill>
              <a:latin typeface="Microsoft JhengHei"/>
              <a:ea typeface="Microsoft JhengHei"/>
              <a:cs typeface="Microsoft JhengHei"/>
              <a:sym typeface="Microsoft JhengHei"/>
            </a:endParaRPr>
          </a:p>
          <a:p>
            <a:pPr marL="342900" marR="0" lvl="0" indent="-279400" algn="ctr"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Arial"/>
              <a:ea typeface="Arial"/>
              <a:cs typeface="Arial"/>
              <a:sym typeface="Arial"/>
            </a:endParaRPr>
          </a:p>
        </p:txBody>
      </p:sp>
      <p:cxnSp>
        <p:nvCxnSpPr>
          <p:cNvPr id="789" name="Google Shape;789;g2accfe3978d_0_526"/>
          <p:cNvCxnSpPr/>
          <p:nvPr/>
        </p:nvCxnSpPr>
        <p:spPr>
          <a:xfrm rot="10800000" flipH="1">
            <a:off x="8506651" y="2488808"/>
            <a:ext cx="16800" cy="1973700"/>
          </a:xfrm>
          <a:prstGeom prst="straightConnector1">
            <a:avLst/>
          </a:prstGeom>
          <a:noFill/>
          <a:ln w="25400" cap="flat" cmpd="sng">
            <a:solidFill>
              <a:schemeClr val="lt2"/>
            </a:solidFill>
            <a:prstDash val="solid"/>
            <a:miter lim="800000"/>
            <a:headEnd type="none" w="sm" len="sm"/>
            <a:tailEnd type="oval" w="med" len="med"/>
          </a:ln>
        </p:spPr>
      </p:cxnSp>
      <p:sp>
        <p:nvSpPr>
          <p:cNvPr id="790" name="Google Shape;790;g2accfe3978d_0_526"/>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2"/>
              </a:buClr>
              <a:buSzPts val="900"/>
              <a:buFont typeface="Arimo"/>
              <a:buNone/>
            </a:pPr>
            <a:fld id="{00000000-1234-1234-1234-123412341234}" type="slidenum">
              <a:rPr lang="en-US" altLang="zh-TW"/>
              <a:t>29</a:t>
            </a:fld>
            <a:endParaRPr/>
          </a:p>
        </p:txBody>
      </p:sp>
      <p:sp>
        <p:nvSpPr>
          <p:cNvPr id="791" name="Google Shape;791;g2accfe3978d_0_526"/>
          <p:cNvSpPr txBox="1"/>
          <p:nvPr/>
        </p:nvSpPr>
        <p:spPr>
          <a:xfrm>
            <a:off x="7720586" y="2067537"/>
            <a:ext cx="16566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000"/>
              <a:buFont typeface="Arial"/>
              <a:buNone/>
            </a:pPr>
            <a:r>
              <a:rPr lang="zh-TW" sz="1000" b="1" i="0" u="none" strike="noStrike" cap="none">
                <a:solidFill>
                  <a:schemeClr val="dk1"/>
                </a:solidFill>
                <a:latin typeface="Arial"/>
                <a:ea typeface="Arial"/>
                <a:cs typeface="Arial"/>
                <a:sym typeface="Arial"/>
              </a:rPr>
              <a:t>Backend training </a:t>
            </a:r>
            <a:br>
              <a:rPr lang="zh-TW" sz="1000" b="0" i="0" u="none" strike="noStrike" cap="none">
                <a:solidFill>
                  <a:schemeClr val="dk1"/>
                </a:solidFill>
                <a:latin typeface="Arial"/>
                <a:ea typeface="Arial"/>
                <a:cs typeface="Arial"/>
                <a:sym typeface="Arial"/>
              </a:rPr>
            </a:br>
            <a:r>
              <a:rPr lang="zh-TW" sz="1000" b="0" i="0" u="none" strike="noStrike" cap="none">
                <a:solidFill>
                  <a:schemeClr val="dk1"/>
                </a:solidFill>
                <a:latin typeface="Microsoft JhengHei"/>
                <a:ea typeface="Microsoft JhengHei"/>
                <a:cs typeface="Microsoft JhengHei"/>
                <a:sym typeface="Microsoft JhengHei"/>
              </a:rPr>
              <a:t>後台操作教育訓練</a:t>
            </a:r>
            <a:endParaRPr sz="1000" b="0"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90000"/>
              </a:lnSpc>
              <a:spcBef>
                <a:spcPts val="1000"/>
              </a:spcBef>
              <a:spcAft>
                <a:spcPts val="0"/>
              </a:spcAft>
              <a:buClr>
                <a:schemeClr val="dk1"/>
              </a:buClr>
              <a:buSzPts val="1000"/>
              <a:buFont typeface="Arial"/>
              <a:buNone/>
            </a:pPr>
            <a:endParaRPr sz="1000" b="0" i="0" u="none" strike="noStrike" cap="none">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52a5296579_0_66"/>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3</a:t>
            </a:fld>
            <a:endParaRPr/>
          </a:p>
        </p:txBody>
      </p:sp>
      <p:sp>
        <p:nvSpPr>
          <p:cNvPr id="331" name="Google Shape;331;g252a5296579_0_66"/>
          <p:cNvSpPr txBox="1"/>
          <p:nvPr/>
        </p:nvSpPr>
        <p:spPr>
          <a:xfrm>
            <a:off x="697350" y="1132650"/>
            <a:ext cx="7749300" cy="28782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4000"/>
              <a:buFont typeface="Arial"/>
              <a:buNone/>
            </a:pPr>
            <a:r>
              <a:rPr lang="zh-TW" sz="4000" b="1" i="0" u="none" strike="noStrike" cap="none">
                <a:solidFill>
                  <a:srgbClr val="000000"/>
                </a:solidFill>
                <a:latin typeface="Microsoft JhengHei"/>
                <a:ea typeface="Microsoft JhengHei"/>
                <a:cs typeface="Microsoft JhengHei"/>
                <a:sym typeface="Microsoft JhengHei"/>
              </a:rPr>
              <a:t>全世界或您要經營的國家</a:t>
            </a:r>
            <a:endParaRPr sz="4000" b="1"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4000"/>
              <a:buFont typeface="Arial"/>
              <a:buNone/>
            </a:pPr>
            <a:r>
              <a:rPr lang="zh-TW" sz="4000" b="1" i="0" u="none" strike="noStrike" cap="none">
                <a:solidFill>
                  <a:srgbClr val="000000"/>
                </a:solidFill>
                <a:latin typeface="Microsoft JhengHei"/>
                <a:ea typeface="Microsoft JhengHei"/>
                <a:cs typeface="Microsoft JhengHei"/>
                <a:sym typeface="Microsoft JhengHei"/>
              </a:rPr>
              <a:t>平均有 </a:t>
            </a:r>
            <a:r>
              <a:rPr lang="zh-TW" sz="5000" b="1" i="0" u="none" strike="noStrike" cap="none">
                <a:solidFill>
                  <a:schemeClr val="lt2"/>
                </a:solidFill>
                <a:latin typeface="Microsoft JhengHei"/>
                <a:ea typeface="Microsoft JhengHei"/>
                <a:cs typeface="Microsoft JhengHei"/>
                <a:sym typeface="Microsoft JhengHei"/>
              </a:rPr>
              <a:t>?</a:t>
            </a:r>
            <a:r>
              <a:rPr lang="zh-TW" sz="4000" b="1" i="0" u="none" strike="noStrike" cap="none">
                <a:solidFill>
                  <a:srgbClr val="000000"/>
                </a:solidFill>
                <a:latin typeface="Microsoft JhengHei"/>
                <a:ea typeface="Microsoft JhengHei"/>
                <a:cs typeface="Microsoft JhengHei"/>
                <a:sym typeface="Microsoft JhengHei"/>
              </a:rPr>
              <a:t> 人</a:t>
            </a:r>
            <a:endParaRPr sz="4000" b="1"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50000"/>
              </a:lnSpc>
              <a:spcBef>
                <a:spcPts val="0"/>
              </a:spcBef>
              <a:spcAft>
                <a:spcPts val="0"/>
              </a:spcAft>
              <a:buClr>
                <a:srgbClr val="000000"/>
              </a:buClr>
              <a:buSzPts val="4000"/>
              <a:buFont typeface="Arial"/>
              <a:buNone/>
            </a:pPr>
            <a:r>
              <a:rPr lang="zh-TW" sz="4000" b="1" i="0" u="none" strike="noStrike" cap="none">
                <a:solidFill>
                  <a:srgbClr val="000000"/>
                </a:solidFill>
                <a:latin typeface="Microsoft JhengHei"/>
                <a:ea typeface="Microsoft JhengHei"/>
                <a:cs typeface="Microsoft JhengHei"/>
                <a:sym typeface="Microsoft JhengHei"/>
              </a:rPr>
              <a:t>在 </a:t>
            </a:r>
            <a:r>
              <a:rPr lang="zh-TW" sz="4000" b="1" i="0" u="none" strike="noStrike" cap="none">
                <a:solidFill>
                  <a:schemeClr val="lt2"/>
                </a:solidFill>
                <a:latin typeface="Microsoft JhengHei"/>
                <a:ea typeface="Microsoft JhengHei"/>
                <a:cs typeface="Microsoft JhengHei"/>
                <a:sym typeface="Microsoft JhengHei"/>
              </a:rPr>
              <a:t>Google</a:t>
            </a:r>
            <a:r>
              <a:rPr lang="zh-TW" sz="4000" b="1" i="0" u="none" strike="noStrike" cap="none">
                <a:solidFill>
                  <a:srgbClr val="000000"/>
                </a:solidFill>
                <a:latin typeface="Microsoft JhengHei"/>
                <a:ea typeface="Microsoft JhengHei"/>
                <a:cs typeface="Microsoft JhengHei"/>
                <a:sym typeface="Microsoft JhengHei"/>
              </a:rPr>
              <a:t> 找您的產品</a:t>
            </a:r>
            <a:endParaRPr sz="4000" b="1"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2accfe3978d_0_586"/>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t>網站建置流程表</a:t>
            </a:r>
            <a:endParaRPr/>
          </a:p>
        </p:txBody>
      </p:sp>
      <p:sp>
        <p:nvSpPr>
          <p:cNvPr id="797" name="Google Shape;797;g2accfe3978d_0_586"/>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2"/>
              </a:buClr>
              <a:buSzPts val="900"/>
              <a:buFont typeface="Arimo"/>
              <a:buNone/>
            </a:pPr>
            <a:fld id="{00000000-1234-1234-1234-123412341234}" type="slidenum">
              <a:rPr lang="en-US" altLang="zh-TW"/>
              <a:t>30</a:t>
            </a:fld>
            <a:endParaRPr/>
          </a:p>
        </p:txBody>
      </p:sp>
      <p:graphicFrame>
        <p:nvGraphicFramePr>
          <p:cNvPr id="798" name="Google Shape;798;g2accfe3978d_0_586"/>
          <p:cNvGraphicFramePr/>
          <p:nvPr/>
        </p:nvGraphicFramePr>
        <p:xfrm>
          <a:off x="327024" y="736218"/>
          <a:ext cx="8489975" cy="4122060"/>
        </p:xfrm>
        <a:graphic>
          <a:graphicData uri="http://schemas.openxmlformats.org/drawingml/2006/table">
            <a:tbl>
              <a:tblPr firstRow="1" bandRow="1">
                <a:noFill/>
                <a:tableStyleId>{9786EA06-16DE-40E2-8F19-2E815E5B93EE}</a:tableStyleId>
              </a:tblPr>
              <a:tblGrid>
                <a:gridCol w="835350">
                  <a:extLst>
                    <a:ext uri="{9D8B030D-6E8A-4147-A177-3AD203B41FA5}">
                      <a16:colId xmlns:a16="http://schemas.microsoft.com/office/drawing/2014/main" val="20000"/>
                    </a:ext>
                  </a:extLst>
                </a:gridCol>
                <a:gridCol w="5370175">
                  <a:extLst>
                    <a:ext uri="{9D8B030D-6E8A-4147-A177-3AD203B41FA5}">
                      <a16:colId xmlns:a16="http://schemas.microsoft.com/office/drawing/2014/main" val="20001"/>
                    </a:ext>
                  </a:extLst>
                </a:gridCol>
                <a:gridCol w="2284450">
                  <a:extLst>
                    <a:ext uri="{9D8B030D-6E8A-4147-A177-3AD203B41FA5}">
                      <a16:colId xmlns:a16="http://schemas.microsoft.com/office/drawing/2014/main" val="20002"/>
                    </a:ext>
                  </a:extLst>
                </a:gridCol>
              </a:tblGrid>
              <a:tr h="296050">
                <a:tc>
                  <a:txBody>
                    <a:bodyPr/>
                    <a:lstStyle/>
                    <a:p>
                      <a:pPr marL="0" marR="0" lvl="0" indent="0" algn="ctr" rtl="0">
                        <a:lnSpc>
                          <a:spcPct val="100000"/>
                        </a:lnSpc>
                        <a:spcBef>
                          <a:spcPts val="0"/>
                        </a:spcBef>
                        <a:spcAft>
                          <a:spcPts val="0"/>
                        </a:spcAft>
                        <a:buClr>
                          <a:srgbClr val="000000"/>
                        </a:buClr>
                        <a:buSzPts val="1200"/>
                        <a:buFont typeface="Arial"/>
                        <a:buNone/>
                      </a:pPr>
                      <a:r>
                        <a:rPr lang="zh-TW" sz="1100" u="none" strike="noStrike" cap="none">
                          <a:latin typeface="Microsoft JhengHei"/>
                          <a:ea typeface="Microsoft JhengHei"/>
                          <a:cs typeface="Microsoft JhengHei"/>
                          <a:sym typeface="Microsoft JhengHei"/>
                        </a:rPr>
                        <a:t>項次</a:t>
                      </a:r>
                      <a:endParaRPr sz="110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zh-TW" sz="1100" u="none" strike="noStrike" cap="none">
                          <a:solidFill>
                            <a:schemeClr val="lt1"/>
                          </a:solidFill>
                          <a:latin typeface="Microsoft JhengHei"/>
                          <a:ea typeface="Microsoft JhengHei"/>
                          <a:cs typeface="Microsoft JhengHei"/>
                          <a:sym typeface="Microsoft JhengHei"/>
                        </a:rPr>
                        <a:t>內容</a:t>
                      </a:r>
                      <a:endParaRPr sz="1100" u="none" strike="noStrike" cap="none">
                        <a:solidFill>
                          <a:schemeClr val="lt1"/>
                        </a:solidFill>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lt1"/>
                        </a:buClr>
                        <a:buSzPts val="1100"/>
                        <a:buFont typeface="Microsoft JhengHei"/>
                        <a:buNone/>
                      </a:pPr>
                      <a:r>
                        <a:rPr lang="zh-TW" sz="1100" u="none" strike="noStrike" cap="none">
                          <a:solidFill>
                            <a:schemeClr val="lt1"/>
                          </a:solidFill>
                          <a:latin typeface="Microsoft JhengHei"/>
                          <a:ea typeface="Microsoft JhengHei"/>
                          <a:cs typeface="Microsoft JhengHei"/>
                          <a:sym typeface="Microsoft JhengHei"/>
                        </a:rPr>
                        <a:t>負責單位</a:t>
                      </a:r>
                      <a:endParaRPr sz="1100" u="none" strike="noStrike" cap="none">
                        <a:solidFill>
                          <a:schemeClr val="lt1"/>
                        </a:solidFill>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0"/>
                  </a:ext>
                </a:extLst>
              </a:tr>
              <a:tr h="289625">
                <a:tc>
                  <a:txBody>
                    <a:bodyPr/>
                    <a:lstStyle/>
                    <a:p>
                      <a:pPr marL="0" marR="0" lvl="0" indent="0" algn="ctr" rtl="0">
                        <a:lnSpc>
                          <a:spcPct val="100000"/>
                        </a:lnSpc>
                        <a:spcBef>
                          <a:spcPts val="0"/>
                        </a:spcBef>
                        <a:spcAft>
                          <a:spcPts val="0"/>
                        </a:spcAft>
                        <a:buClr>
                          <a:srgbClr val="000000"/>
                        </a:buClr>
                        <a:buSzPts val="1200"/>
                        <a:buFont typeface="Arial"/>
                        <a:buNone/>
                      </a:pPr>
                      <a:r>
                        <a:rPr lang="zh-TW" sz="1050" u="none" strike="noStrike" cap="none">
                          <a:latin typeface="Microsoft JhengHei"/>
                          <a:ea typeface="Microsoft JhengHei"/>
                          <a:cs typeface="Microsoft JhengHei"/>
                          <a:sym typeface="Microsoft JhengHei"/>
                        </a:rPr>
                        <a:t>1</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合約確立</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伯佳 / 久大</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1"/>
                  </a:ext>
                </a:extLst>
              </a:tr>
              <a:tr h="289625">
                <a:tc>
                  <a:txBody>
                    <a:bodyPr/>
                    <a:lstStyle/>
                    <a:p>
                      <a:pPr marL="0" marR="0" lvl="0" indent="0" algn="ctr" rtl="0">
                        <a:lnSpc>
                          <a:spcPct val="100000"/>
                        </a:lnSpc>
                        <a:spcBef>
                          <a:spcPts val="0"/>
                        </a:spcBef>
                        <a:spcAft>
                          <a:spcPts val="0"/>
                        </a:spcAft>
                        <a:buClr>
                          <a:srgbClr val="000000"/>
                        </a:buClr>
                        <a:buSzPts val="1200"/>
                        <a:buFont typeface="Arial"/>
                        <a:buNone/>
                      </a:pPr>
                      <a:r>
                        <a:rPr lang="zh-TW" sz="1050" u="none" strike="noStrike" cap="none">
                          <a:latin typeface="Microsoft JhengHei"/>
                          <a:ea typeface="Microsoft JhengHei"/>
                          <a:cs typeface="Microsoft JhengHei"/>
                          <a:sym typeface="Microsoft JhengHei"/>
                        </a:rPr>
                        <a:t>2</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提供網站資料內容 (文字描述，規格資訊，高解析產品圖，下載檔案等必要元素)</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伯佳</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2"/>
                  </a:ext>
                </a:extLst>
              </a:tr>
              <a:tr h="289625">
                <a:tc>
                  <a:txBody>
                    <a:bodyPr/>
                    <a:lstStyle/>
                    <a:p>
                      <a:pPr marL="0" marR="0" lvl="0" indent="0" algn="ctr" rtl="0">
                        <a:lnSpc>
                          <a:spcPct val="100000"/>
                        </a:lnSpc>
                        <a:spcBef>
                          <a:spcPts val="0"/>
                        </a:spcBef>
                        <a:spcAft>
                          <a:spcPts val="0"/>
                        </a:spcAft>
                        <a:buClr>
                          <a:srgbClr val="000000"/>
                        </a:buClr>
                        <a:buSzPts val="1200"/>
                        <a:buFont typeface="Arial"/>
                        <a:buNone/>
                      </a:pPr>
                      <a:r>
                        <a:rPr lang="zh-TW" sz="1050" u="none" strike="noStrike" cap="none">
                          <a:latin typeface="Microsoft JhengHei"/>
                          <a:ea typeface="Microsoft JhengHei"/>
                          <a:cs typeface="Microsoft JhengHei"/>
                          <a:sym typeface="Microsoft JhengHei"/>
                        </a:rPr>
                        <a:t>3</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前端視覺畫面設計執行 (提案項目：入口首頁、產品大類/次類/內頁)</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久大</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3"/>
                  </a:ext>
                </a:extLst>
              </a:tr>
              <a:tr h="289625">
                <a:tc>
                  <a:txBody>
                    <a:bodyPr/>
                    <a:lstStyle/>
                    <a:p>
                      <a:pPr marL="0" marR="0" lvl="0" indent="0" algn="ctr" rtl="0">
                        <a:lnSpc>
                          <a:spcPct val="100000"/>
                        </a:lnSpc>
                        <a:spcBef>
                          <a:spcPts val="0"/>
                        </a:spcBef>
                        <a:spcAft>
                          <a:spcPts val="0"/>
                        </a:spcAft>
                        <a:buClr>
                          <a:srgbClr val="000000"/>
                        </a:buClr>
                        <a:buSzPts val="1200"/>
                        <a:buFont typeface="Arial"/>
                        <a:buNone/>
                      </a:pPr>
                      <a:r>
                        <a:rPr lang="zh-TW" sz="1050" u="none" strike="noStrike" cap="none">
                          <a:latin typeface="Microsoft JhengHei"/>
                          <a:ea typeface="Microsoft JhengHei"/>
                          <a:cs typeface="Microsoft JhengHei"/>
                          <a:sym typeface="Microsoft JhengHei"/>
                        </a:rPr>
                        <a:t>4</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前端程式執行</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久大</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4"/>
                  </a:ext>
                </a:extLst>
              </a:tr>
              <a:tr h="289625">
                <a:tc>
                  <a:txBody>
                    <a:bodyPr/>
                    <a:lstStyle/>
                    <a:p>
                      <a:pPr marL="0" marR="0" lvl="0" indent="0" algn="ctr" rtl="0">
                        <a:lnSpc>
                          <a:spcPct val="100000"/>
                        </a:lnSpc>
                        <a:spcBef>
                          <a:spcPts val="0"/>
                        </a:spcBef>
                        <a:spcAft>
                          <a:spcPts val="0"/>
                        </a:spcAft>
                        <a:buClr>
                          <a:srgbClr val="000000"/>
                        </a:buClr>
                        <a:buSzPts val="1200"/>
                        <a:buFont typeface="Arial"/>
                        <a:buNone/>
                      </a:pPr>
                      <a:r>
                        <a:rPr lang="zh-TW" sz="1050" u="none" strike="noStrike" cap="none">
                          <a:latin typeface="Microsoft JhengHei"/>
                          <a:ea typeface="Microsoft JhengHei"/>
                          <a:cs typeface="Microsoft JhengHei"/>
                          <a:sym typeface="Microsoft JhengHei"/>
                        </a:rPr>
                        <a:t>5</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後台管理程式執行發展與前台整合工程</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久大</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5"/>
                  </a:ext>
                </a:extLst>
              </a:tr>
              <a:tr h="289625">
                <a:tc>
                  <a:txBody>
                    <a:bodyPr/>
                    <a:lstStyle/>
                    <a:p>
                      <a:pPr marL="0" marR="0" lvl="0" indent="0" algn="ctr" rtl="0">
                        <a:lnSpc>
                          <a:spcPct val="100000"/>
                        </a:lnSpc>
                        <a:spcBef>
                          <a:spcPts val="0"/>
                        </a:spcBef>
                        <a:spcAft>
                          <a:spcPts val="0"/>
                        </a:spcAft>
                        <a:buClr>
                          <a:srgbClr val="000000"/>
                        </a:buClr>
                        <a:buSzPts val="1200"/>
                        <a:buFont typeface="Arial"/>
                        <a:buNone/>
                      </a:pPr>
                      <a:r>
                        <a:rPr lang="zh-TW" sz="1050" u="none" strike="noStrike" cap="none">
                          <a:latin typeface="Microsoft JhengHei"/>
                          <a:ea typeface="Microsoft JhengHei"/>
                          <a:cs typeface="Microsoft JhengHei"/>
                          <a:sym typeface="Microsoft JhengHei"/>
                        </a:rPr>
                        <a:t>6</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產品、其他頁面資料上架</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久大</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6"/>
                  </a:ext>
                </a:extLst>
              </a:tr>
              <a:tr h="289625">
                <a:tc>
                  <a:txBody>
                    <a:bodyPr/>
                    <a:lstStyle/>
                    <a:p>
                      <a:pPr marL="0" marR="0" lvl="0" indent="0" algn="ctr" rtl="0">
                        <a:lnSpc>
                          <a:spcPct val="100000"/>
                        </a:lnSpc>
                        <a:spcBef>
                          <a:spcPts val="0"/>
                        </a:spcBef>
                        <a:spcAft>
                          <a:spcPts val="0"/>
                        </a:spcAft>
                        <a:buClr>
                          <a:srgbClr val="000000"/>
                        </a:buClr>
                        <a:buSzPts val="1200"/>
                        <a:buFont typeface="Arial"/>
                        <a:buNone/>
                      </a:pPr>
                      <a:r>
                        <a:rPr lang="zh-TW" sz="1050" u="none" strike="noStrike" cap="none">
                          <a:latin typeface="Microsoft JhengHei"/>
                          <a:ea typeface="Microsoft JhengHei"/>
                          <a:cs typeface="Microsoft JhengHei"/>
                          <a:sym typeface="Microsoft JhengHei"/>
                        </a:rPr>
                        <a:t>7</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GTMC內部可靠度測試</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久大</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7"/>
                  </a:ext>
                </a:extLst>
              </a:tr>
              <a:tr h="289625">
                <a:tc>
                  <a:txBody>
                    <a:bodyPr/>
                    <a:lstStyle/>
                    <a:p>
                      <a:pPr marL="0" marR="0" lvl="0" indent="0" algn="ctr" rtl="0">
                        <a:lnSpc>
                          <a:spcPct val="100000"/>
                        </a:lnSpc>
                        <a:spcBef>
                          <a:spcPts val="0"/>
                        </a:spcBef>
                        <a:spcAft>
                          <a:spcPts val="0"/>
                        </a:spcAft>
                        <a:buClr>
                          <a:srgbClr val="000000"/>
                        </a:buClr>
                        <a:buSzPts val="1400"/>
                        <a:buFont typeface="Arial"/>
                        <a:buNone/>
                      </a:pPr>
                      <a:r>
                        <a:rPr lang="zh-TW" sz="1050" u="none" strike="noStrike" cap="none">
                          <a:latin typeface="Microsoft JhengHei"/>
                          <a:ea typeface="Microsoft JhengHei"/>
                          <a:cs typeface="Microsoft JhengHei"/>
                          <a:sym typeface="Microsoft JhengHei"/>
                        </a:rPr>
                        <a:t>8</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伯佳確認回覆網站可上線後-行銷檢視設定 </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伯佳 / 久大</a:t>
                      </a:r>
                      <a:endParaRPr sz="1400" u="none" strike="noStrike" cap="none"/>
                    </a:p>
                  </a:txBody>
                  <a:tcPr marL="91425" marR="91425" marT="91425" marB="91425" anchor="ctr"/>
                </a:tc>
                <a:extLst>
                  <a:ext uri="{0D108BD9-81ED-4DB2-BD59-A6C34878D82A}">
                    <a16:rowId xmlns:a16="http://schemas.microsoft.com/office/drawing/2014/main" val="10008"/>
                  </a:ext>
                </a:extLst>
              </a:tr>
              <a:tr h="289625">
                <a:tc>
                  <a:txBody>
                    <a:bodyPr/>
                    <a:lstStyle/>
                    <a:p>
                      <a:pPr marL="0" marR="0" lvl="0" indent="0" algn="ctr" rtl="0">
                        <a:lnSpc>
                          <a:spcPct val="100000"/>
                        </a:lnSpc>
                        <a:spcBef>
                          <a:spcPts val="0"/>
                        </a:spcBef>
                        <a:spcAft>
                          <a:spcPts val="0"/>
                        </a:spcAft>
                        <a:buClr>
                          <a:srgbClr val="000000"/>
                        </a:buClr>
                        <a:buSzPts val="1400"/>
                        <a:buFont typeface="Arial"/>
                        <a:buNone/>
                      </a:pPr>
                      <a:r>
                        <a:rPr lang="zh-TW" sz="1050" u="none" strike="noStrike" cap="none">
                          <a:latin typeface="Microsoft JhengHei"/>
                          <a:ea typeface="Microsoft JhengHei"/>
                          <a:cs typeface="Microsoft JhengHei"/>
                          <a:sym typeface="Microsoft JhengHei"/>
                        </a:rPr>
                        <a:t>9</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上線前檢視</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久大</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9"/>
                  </a:ext>
                </a:extLst>
              </a:tr>
              <a:tr h="289625">
                <a:tc>
                  <a:txBody>
                    <a:bodyPr/>
                    <a:lstStyle/>
                    <a:p>
                      <a:pPr marL="0" marR="0" lvl="0" indent="0" algn="ctr" rtl="0">
                        <a:lnSpc>
                          <a:spcPct val="100000"/>
                        </a:lnSpc>
                        <a:spcBef>
                          <a:spcPts val="0"/>
                        </a:spcBef>
                        <a:spcAft>
                          <a:spcPts val="0"/>
                        </a:spcAft>
                        <a:buClr>
                          <a:srgbClr val="000000"/>
                        </a:buClr>
                        <a:buSzPts val="1400"/>
                        <a:buFont typeface="Arial"/>
                        <a:buNone/>
                      </a:pPr>
                      <a:r>
                        <a:rPr lang="zh-TW" sz="1050" u="none" strike="noStrike" cap="none">
                          <a:latin typeface="Microsoft JhengHei"/>
                          <a:ea typeface="Microsoft JhengHei"/>
                          <a:cs typeface="Microsoft JhengHei"/>
                          <a:sym typeface="Microsoft JhengHei"/>
                        </a:rPr>
                        <a:t>10</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網站部署設定及SSL安裝設定 </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久大</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10"/>
                  </a:ext>
                </a:extLst>
              </a:tr>
              <a:tr h="289625">
                <a:tc>
                  <a:txBody>
                    <a:bodyPr/>
                    <a:lstStyle/>
                    <a:p>
                      <a:pPr marL="0" marR="0" lvl="0" indent="0" algn="ctr" rtl="0">
                        <a:lnSpc>
                          <a:spcPct val="100000"/>
                        </a:lnSpc>
                        <a:spcBef>
                          <a:spcPts val="0"/>
                        </a:spcBef>
                        <a:spcAft>
                          <a:spcPts val="0"/>
                        </a:spcAft>
                        <a:buClr>
                          <a:srgbClr val="000000"/>
                        </a:buClr>
                        <a:buSzPts val="1400"/>
                        <a:buFont typeface="Arial"/>
                        <a:buNone/>
                      </a:pPr>
                      <a:r>
                        <a:rPr lang="zh-TW" sz="1050" u="none" strike="noStrike" cap="none">
                          <a:latin typeface="Microsoft JhengHei"/>
                          <a:ea typeface="Microsoft JhengHei"/>
                          <a:cs typeface="Microsoft JhengHei"/>
                          <a:sym typeface="Microsoft JhengHei"/>
                        </a:rPr>
                        <a:t>11</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網站上線</a:t>
                      </a:r>
                      <a:endParaRPr sz="1050" u="none" strike="noStrike" cap="none">
                        <a:latin typeface="Microsoft JhengHei"/>
                        <a:ea typeface="Microsoft JhengHei"/>
                        <a:cs typeface="Microsoft JhengHei"/>
                        <a:sym typeface="Microsoft JhengHei"/>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050"/>
                        <a:buFont typeface="Microsoft JhengHei"/>
                        <a:buNone/>
                      </a:pPr>
                      <a:r>
                        <a:rPr lang="zh-TW" sz="1050" u="none" strike="noStrike" cap="none">
                          <a:latin typeface="Microsoft JhengHei"/>
                          <a:ea typeface="Microsoft JhengHei"/>
                          <a:cs typeface="Microsoft JhengHei"/>
                          <a:sym typeface="Microsoft JhengHei"/>
                        </a:rPr>
                        <a:t>伯佳 / 久大</a:t>
                      </a:r>
                      <a:endParaRPr sz="1050" u="none" strike="noStrike" cap="none">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1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2accfe3978d_0_450"/>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00"/>
              <a:buNone/>
            </a:pPr>
            <a:r>
              <a:rPr lang="zh-TW"/>
              <a:t>成效數據監控</a:t>
            </a:r>
            <a:endParaRPr/>
          </a:p>
        </p:txBody>
      </p:sp>
      <p:sp>
        <p:nvSpPr>
          <p:cNvPr id="805" name="Google Shape;805;g2accfe3978d_0_450"/>
          <p:cNvSpPr txBox="1">
            <a:spLocks noGrp="1"/>
          </p:cNvSpPr>
          <p:nvPr>
            <p:ph type="body" idx="2"/>
          </p:nvPr>
        </p:nvSpPr>
        <p:spPr>
          <a:xfrm>
            <a:off x="192158" y="890671"/>
            <a:ext cx="8607300" cy="3495600"/>
          </a:xfrm>
          <a:prstGeom prst="rect">
            <a:avLst/>
          </a:prstGeom>
          <a:noFill/>
          <a:ln>
            <a:noFill/>
          </a:ln>
        </p:spPr>
        <p:txBody>
          <a:bodyPr spcFirstLastPara="1" wrap="square" lIns="91425" tIns="45700" rIns="91425" bIns="45700" anchor="t" anchorCtr="0">
            <a:normAutofit/>
          </a:bodyPr>
          <a:lstStyle/>
          <a:p>
            <a:pPr marL="76200" lvl="0" indent="0" algn="l" rtl="0">
              <a:lnSpc>
                <a:spcPct val="150000"/>
              </a:lnSpc>
              <a:spcBef>
                <a:spcPts val="800"/>
              </a:spcBef>
              <a:spcAft>
                <a:spcPts val="0"/>
              </a:spcAft>
              <a:buClr>
                <a:schemeClr val="dk1"/>
              </a:buClr>
              <a:buSzPts val="1100"/>
              <a:buFont typeface="Arial"/>
              <a:buNone/>
            </a:pPr>
            <a:r>
              <a:rPr lang="zh-TW" sz="1500">
                <a:latin typeface="Arial"/>
                <a:ea typeface="Arial"/>
                <a:cs typeface="Arial"/>
                <a:sym typeface="Arial"/>
              </a:rPr>
              <a:t>數據監控，久大會提供 </a:t>
            </a:r>
            <a:r>
              <a:rPr lang="zh-TW" sz="1500" b="1">
                <a:latin typeface="Arial"/>
                <a:ea typeface="Arial"/>
                <a:cs typeface="Arial"/>
                <a:sym typeface="Arial"/>
              </a:rPr>
              <a:t>Google Search Console </a:t>
            </a:r>
            <a:r>
              <a:rPr lang="zh-TW" sz="1500">
                <a:latin typeface="Arial"/>
                <a:ea typeface="Arial"/>
                <a:cs typeface="Arial"/>
                <a:sym typeface="Arial"/>
              </a:rPr>
              <a:t>與 </a:t>
            </a:r>
            <a:r>
              <a:rPr lang="zh-TW" sz="1500" b="1">
                <a:latin typeface="Arial"/>
                <a:ea typeface="Arial"/>
                <a:cs typeface="Arial"/>
                <a:sym typeface="Arial"/>
              </a:rPr>
              <a:t>Google Analytics</a:t>
            </a:r>
            <a:br>
              <a:rPr lang="zh-TW" sz="1500" b="1">
                <a:latin typeface="Arial"/>
                <a:ea typeface="Arial"/>
                <a:cs typeface="Arial"/>
                <a:sym typeface="Arial"/>
              </a:rPr>
            </a:br>
            <a:r>
              <a:rPr lang="zh-TW" sz="1500">
                <a:latin typeface="Arial"/>
                <a:ea typeface="Arial"/>
                <a:cs typeface="Arial"/>
                <a:sym typeface="Arial"/>
              </a:rPr>
              <a:t>兩個 Google 官方工具的權限給伯佳隨時</a:t>
            </a:r>
            <a:r>
              <a:rPr lang="zh-TW" sz="1500" b="1">
                <a:latin typeface="Arial"/>
                <a:ea typeface="Arial"/>
                <a:cs typeface="Arial"/>
                <a:sym typeface="Arial"/>
              </a:rPr>
              <a:t>監控</a:t>
            </a:r>
            <a:r>
              <a:rPr lang="zh-TW" sz="1500">
                <a:latin typeface="Arial"/>
                <a:ea typeface="Arial"/>
                <a:cs typeface="Arial"/>
                <a:sym typeface="Arial"/>
              </a:rPr>
              <a:t>與</a:t>
            </a:r>
            <a:r>
              <a:rPr lang="zh-TW" sz="1500" b="1">
                <a:latin typeface="Arial"/>
                <a:ea typeface="Arial"/>
                <a:cs typeface="Arial"/>
                <a:sym typeface="Arial"/>
              </a:rPr>
              <a:t>檢視</a:t>
            </a:r>
            <a:r>
              <a:rPr lang="zh-TW" sz="1500" b="1">
                <a:solidFill>
                  <a:srgbClr val="6F9BF8"/>
                </a:solidFill>
                <a:latin typeface="Arial"/>
                <a:ea typeface="Arial"/>
                <a:cs typeface="Arial"/>
                <a:sym typeface="Arial"/>
              </a:rPr>
              <a:t>行銷</a:t>
            </a:r>
            <a:r>
              <a:rPr lang="zh-TW" sz="1500">
                <a:latin typeface="Arial"/>
                <a:ea typeface="Arial"/>
                <a:cs typeface="Arial"/>
                <a:sym typeface="Arial"/>
              </a:rPr>
              <a:t>的成效。</a:t>
            </a:r>
            <a:endParaRPr sz="1500">
              <a:latin typeface="Arial"/>
              <a:ea typeface="Arial"/>
              <a:cs typeface="Arial"/>
              <a:sym typeface="Arial"/>
            </a:endParaRPr>
          </a:p>
          <a:p>
            <a:pPr marL="0" lvl="0" indent="0" algn="l" rtl="0">
              <a:lnSpc>
                <a:spcPct val="100000"/>
              </a:lnSpc>
              <a:spcBef>
                <a:spcPts val="750"/>
              </a:spcBef>
              <a:spcAft>
                <a:spcPts val="0"/>
              </a:spcAft>
              <a:buSzPts val="1200"/>
              <a:buNone/>
            </a:pPr>
            <a:endParaRPr/>
          </a:p>
        </p:txBody>
      </p:sp>
      <p:sp>
        <p:nvSpPr>
          <p:cNvPr id="806" name="Google Shape;806;g2accfe3978d_0_450"/>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31</a:t>
            </a:fld>
            <a:endParaRPr/>
          </a:p>
        </p:txBody>
      </p:sp>
      <p:pic>
        <p:nvPicPr>
          <p:cNvPr id="807" name="Google Shape;807;g2accfe3978d_0_450"/>
          <p:cNvPicPr preferRelativeResize="0"/>
          <p:nvPr/>
        </p:nvPicPr>
        <p:blipFill rotWithShape="1">
          <a:blip r:embed="rId3">
            <a:alphaModFix/>
          </a:blip>
          <a:srcRect/>
          <a:stretch/>
        </p:blipFill>
        <p:spPr>
          <a:xfrm>
            <a:off x="6561371" y="1874746"/>
            <a:ext cx="1675950" cy="25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g27caccfac12_0_0"/>
          <p:cNvPicPr preferRelativeResize="0"/>
          <p:nvPr/>
        </p:nvPicPr>
        <p:blipFill rotWithShape="1">
          <a:blip r:embed="rId3">
            <a:alphaModFix/>
          </a:blip>
          <a:srcRect l="52934"/>
          <a:stretch/>
        </p:blipFill>
        <p:spPr>
          <a:xfrm>
            <a:off x="4060136" y="193399"/>
            <a:ext cx="4042384" cy="4756701"/>
          </a:xfrm>
          <a:prstGeom prst="rect">
            <a:avLst/>
          </a:prstGeom>
          <a:noFill/>
          <a:ln>
            <a:noFill/>
          </a:ln>
        </p:spPr>
      </p:pic>
      <p:sp>
        <p:nvSpPr>
          <p:cNvPr id="813" name="Google Shape;813;g27caccfac12_0_0"/>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32</a:t>
            </a:fld>
            <a:endParaRPr/>
          </a:p>
        </p:txBody>
      </p:sp>
      <p:sp>
        <p:nvSpPr>
          <p:cNvPr id="814" name="Google Shape;814;g27caccfac12_0_0"/>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t>數據監控分析</a:t>
            </a:r>
            <a:endParaRPr/>
          </a:p>
          <a:p>
            <a:pPr marL="0" lvl="0" indent="0" algn="l" rtl="0">
              <a:lnSpc>
                <a:spcPct val="90000"/>
              </a:lnSpc>
              <a:spcBef>
                <a:spcPts val="0"/>
              </a:spcBef>
              <a:spcAft>
                <a:spcPts val="0"/>
              </a:spcAft>
              <a:buClr>
                <a:schemeClr val="dk2"/>
              </a:buClr>
              <a:buSzPts val="2000"/>
              <a:buFont typeface="Arimo"/>
              <a:buNone/>
            </a:pPr>
            <a:r>
              <a:rPr lang="zh-TW" sz="1200" b="0">
                <a:solidFill>
                  <a:schemeClr val="lt2"/>
                </a:solidFill>
              </a:rPr>
              <a:t>純看SEO搜尋引擎優化的效果</a:t>
            </a:r>
            <a:endParaRPr sz="1200" b="0">
              <a:solidFill>
                <a:schemeClr val="lt2"/>
              </a:solidFill>
            </a:endParaRPr>
          </a:p>
        </p:txBody>
      </p:sp>
      <p:sp>
        <p:nvSpPr>
          <p:cNvPr id="815" name="Google Shape;815;g27caccfac12_0_0"/>
          <p:cNvSpPr txBox="1"/>
          <p:nvPr/>
        </p:nvSpPr>
        <p:spPr>
          <a:xfrm>
            <a:off x="268358" y="2343031"/>
            <a:ext cx="4572000" cy="160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br>
              <a:rPr lang="zh-TW" sz="1400" b="0" i="0" u="none" strike="noStrike" cap="none">
                <a:solidFill>
                  <a:srgbClr val="000000"/>
                </a:solidFill>
                <a:latin typeface="Arial"/>
                <a:ea typeface="Arial"/>
                <a:cs typeface="Arial"/>
                <a:sym typeface="Arial"/>
              </a:rPr>
            </a:br>
            <a:r>
              <a:rPr lang="zh-TW" sz="1400" b="0" i="0" u="none" strike="noStrike" cap="none">
                <a:solidFill>
                  <a:srgbClr val="000000"/>
                </a:solidFill>
                <a:latin typeface="Microsoft JhengHei"/>
                <a:ea typeface="Microsoft JhengHei"/>
                <a:cs typeface="Microsoft JhengHei"/>
                <a:sym typeface="Microsoft JhengHei"/>
              </a:rPr>
              <a:t>像是：</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Microsoft JhengHei"/>
                <a:ea typeface="Microsoft JhengHei"/>
                <a:cs typeface="Microsoft JhengHei"/>
                <a:sym typeface="Microsoft JhengHei"/>
              </a:rPr>
              <a:t>• 確認Google能夠找到並</a:t>
            </a:r>
            <a:r>
              <a:rPr lang="zh-TW" sz="1400" b="0" i="0" u="sng" strike="noStrike" cap="none">
                <a:solidFill>
                  <a:srgbClr val="6F9BF8"/>
                </a:solidFill>
                <a:latin typeface="Microsoft JhengHei"/>
                <a:ea typeface="Microsoft JhengHei"/>
                <a:cs typeface="Microsoft JhengHei"/>
                <a:sym typeface="Microsoft JhengHei"/>
              </a:rPr>
              <a:t>檢索</a:t>
            </a:r>
            <a:r>
              <a:rPr lang="zh-TW" sz="1400" b="0" i="0" u="none" strike="noStrike" cap="none">
                <a:solidFill>
                  <a:srgbClr val="000000"/>
                </a:solidFill>
                <a:latin typeface="Microsoft JhengHei"/>
                <a:ea typeface="Microsoft JhengHei"/>
                <a:cs typeface="Microsoft JhengHei"/>
                <a:sym typeface="Microsoft JhengHei"/>
              </a:rPr>
              <a:t>您的網站</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Microsoft JhengHei"/>
                <a:ea typeface="Microsoft JhengHei"/>
                <a:cs typeface="Microsoft JhengHei"/>
                <a:sym typeface="Microsoft JhengHei"/>
              </a:rPr>
              <a:t>• 修正索引問題</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Microsoft JhengHei"/>
                <a:ea typeface="Microsoft JhengHei"/>
                <a:cs typeface="Microsoft JhengHei"/>
                <a:sym typeface="Microsoft JhengHei"/>
              </a:rPr>
              <a:t>• SEO的成效分析( 網站排名、曝光、點擊)</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zh-TW"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816" name="Google Shape;816;g27caccfac12_0_0"/>
          <p:cNvSpPr txBox="1"/>
          <p:nvPr/>
        </p:nvSpPr>
        <p:spPr>
          <a:xfrm>
            <a:off x="268358" y="1063295"/>
            <a:ext cx="2973000" cy="160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6F9BF8"/>
                </a:solidFill>
                <a:latin typeface="Microsoft JhengHei"/>
                <a:ea typeface="Microsoft JhengHei"/>
                <a:cs typeface="Microsoft JhengHei"/>
                <a:sym typeface="Microsoft JhengHei"/>
              </a:rPr>
              <a:t>Google Search Console</a:t>
            </a:r>
            <a:r>
              <a:rPr lang="zh-TW" sz="1400" b="0" i="0" u="none" strike="noStrike" cap="none">
                <a:solidFill>
                  <a:srgbClr val="000000"/>
                </a:solidFill>
                <a:latin typeface="Microsoft JhengHei"/>
                <a:ea typeface="Microsoft JhengHei"/>
                <a:cs typeface="Microsoft JhengHei"/>
                <a:sym typeface="Microsoft JhengHei"/>
              </a:rPr>
              <a:t>，是 Google 開發的免費 SEO 工具，內有 Google官方提供的數據，協助監控及維持網站在 Google 搜尋結果中的排名，並排解相關問題。</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400"/>
              <a:buFont typeface="Arial"/>
              <a:buNone/>
            </a:pPr>
            <a:br>
              <a:rPr lang="zh-TW" sz="1400" b="0" i="0" u="none" strike="noStrike" cap="none">
                <a:solidFill>
                  <a:srgbClr val="000000"/>
                </a:solidFill>
                <a:latin typeface="Microsoft JhengHei"/>
                <a:ea typeface="Microsoft JhengHei"/>
                <a:cs typeface="Microsoft JhengHei"/>
                <a:sym typeface="Microsoft JhengHei"/>
              </a:rPr>
            </a:br>
            <a:endParaRPr sz="1400" b="0" i="0" u="none" strike="noStrike" cap="none">
              <a:solidFill>
                <a:srgbClr val="000000"/>
              </a:solidFill>
              <a:latin typeface="Microsoft JhengHei"/>
              <a:ea typeface="Microsoft JhengHei"/>
              <a:cs typeface="Microsoft JhengHei"/>
              <a:sym typeface="Microsoft JhengHei"/>
            </a:endParaRPr>
          </a:p>
        </p:txBody>
      </p:sp>
      <p:sp>
        <p:nvSpPr>
          <p:cNvPr id="817" name="Google Shape;817;g27caccfac12_0_0"/>
          <p:cNvSpPr txBox="1"/>
          <p:nvPr/>
        </p:nvSpPr>
        <p:spPr>
          <a:xfrm>
            <a:off x="4777825" y="1749850"/>
            <a:ext cx="1380600" cy="227700"/>
          </a:xfrm>
          <a:prstGeom prst="rect">
            <a:avLst/>
          </a:prstGeom>
          <a:solidFill>
            <a:srgbClr val="6F9B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sz="1100" b="0" i="0" u="none" strike="noStrike" cap="none">
                <a:solidFill>
                  <a:srgbClr val="000000"/>
                </a:solidFill>
                <a:latin typeface="Microsoft JhengHei"/>
                <a:ea typeface="Microsoft JhengHei"/>
                <a:cs typeface="Microsoft JhengHei"/>
                <a:sym typeface="Microsoft JhengHei"/>
              </a:rPr>
              <a:t>範例</a:t>
            </a:r>
            <a:endParaRPr sz="1100" b="0" i="0" u="none" strike="noStrike" cap="non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g27caccfac12_0_9"/>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t>數據監控分析</a:t>
            </a:r>
            <a:endParaRPr/>
          </a:p>
          <a:p>
            <a:pPr marL="0" lvl="0" indent="0" algn="l" rtl="0">
              <a:lnSpc>
                <a:spcPct val="90000"/>
              </a:lnSpc>
              <a:spcBef>
                <a:spcPts val="0"/>
              </a:spcBef>
              <a:spcAft>
                <a:spcPts val="0"/>
              </a:spcAft>
              <a:buClr>
                <a:schemeClr val="dk2"/>
              </a:buClr>
              <a:buSzPts val="2000"/>
              <a:buFont typeface="Arimo"/>
              <a:buNone/>
            </a:pPr>
            <a:r>
              <a:rPr lang="zh-TW" sz="1200" b="0">
                <a:solidFill>
                  <a:schemeClr val="lt2"/>
                </a:solidFill>
              </a:rPr>
              <a:t>純看用戶行為與各行銷通路的效果 (例如：舊客戶、廣告、展覽、名片、型錄、104人力銀行)</a:t>
            </a:r>
            <a:endParaRPr/>
          </a:p>
        </p:txBody>
      </p:sp>
      <p:sp>
        <p:nvSpPr>
          <p:cNvPr id="823" name="Google Shape;823;g27caccfac12_0_9"/>
          <p:cNvSpPr txBox="1">
            <a:spLocks noGrp="1"/>
          </p:cNvSpPr>
          <p:nvPr>
            <p:ph type="body" idx="1"/>
          </p:nvPr>
        </p:nvSpPr>
        <p:spPr>
          <a:xfrm>
            <a:off x="268350" y="914400"/>
            <a:ext cx="2812500" cy="1373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lt2"/>
              </a:buClr>
              <a:buSzPts val="1400"/>
              <a:buNone/>
            </a:pPr>
            <a:r>
              <a:rPr lang="zh-TW" b="1"/>
              <a:t>Google Analytics</a:t>
            </a:r>
            <a:r>
              <a:rPr lang="zh-TW" sz="1400" b="0" i="0" u="none" strike="noStrike">
                <a:solidFill>
                  <a:srgbClr val="000000"/>
                </a:solidFill>
                <a:latin typeface="Microsoft JhengHei"/>
                <a:ea typeface="Microsoft JhengHei"/>
                <a:cs typeface="Microsoft JhengHei"/>
                <a:sym typeface="Microsoft JhengHei"/>
              </a:rPr>
              <a:t>（簡稱GA）</a:t>
            </a:r>
            <a:endParaRPr sz="1400" b="0" i="0" u="none" strike="noStrike">
              <a:solidFill>
                <a:srgbClr val="000000"/>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Clr>
                <a:schemeClr val="lt2"/>
              </a:buClr>
              <a:buSzPts val="1400"/>
              <a:buNone/>
            </a:pPr>
            <a:r>
              <a:rPr lang="zh-TW" sz="1400" b="0" i="0" u="none" strike="noStrike">
                <a:solidFill>
                  <a:srgbClr val="000000"/>
                </a:solidFill>
                <a:latin typeface="Microsoft JhengHei"/>
                <a:ea typeface="Microsoft JhengHei"/>
                <a:cs typeface="Microsoft JhengHei"/>
                <a:sym typeface="Microsoft JhengHei"/>
              </a:rPr>
              <a:t>是Google官方推出的網站分析工具，可以幫助你追蹤你的網站流量、用戶行為，是一個</a:t>
            </a:r>
            <a:r>
              <a:rPr lang="zh-TW" b="1"/>
              <a:t>行銷通路</a:t>
            </a:r>
            <a:r>
              <a:rPr lang="zh-TW" sz="1400" b="0" i="0" u="none" strike="noStrike">
                <a:solidFill>
                  <a:srgbClr val="000000"/>
                </a:solidFill>
                <a:latin typeface="Microsoft JhengHei"/>
                <a:ea typeface="Microsoft JhengHei"/>
                <a:cs typeface="Microsoft JhengHei"/>
                <a:sym typeface="Microsoft JhengHei"/>
              </a:rPr>
              <a:t>必要的工具。</a:t>
            </a:r>
            <a:endParaRPr sz="1400"/>
          </a:p>
        </p:txBody>
      </p:sp>
      <p:sp>
        <p:nvSpPr>
          <p:cNvPr id="824" name="Google Shape;824;g27caccfac12_0_9"/>
          <p:cNvSpPr txBox="1">
            <a:spLocks noGrp="1"/>
          </p:cNvSpPr>
          <p:nvPr>
            <p:ph type="body" idx="2"/>
          </p:nvPr>
        </p:nvSpPr>
        <p:spPr>
          <a:xfrm>
            <a:off x="268350" y="2192025"/>
            <a:ext cx="2942400" cy="2575500"/>
          </a:xfrm>
          <a:prstGeom prst="rect">
            <a:avLst/>
          </a:prstGeom>
          <a:noFill/>
          <a:ln>
            <a:noFill/>
          </a:ln>
        </p:spPr>
        <p:txBody>
          <a:bodyPr spcFirstLastPara="1" wrap="square" lIns="91425" tIns="45700" rIns="91425" bIns="45700" anchor="t" anchorCtr="0">
            <a:normAutofit/>
          </a:bodyPr>
          <a:lstStyle/>
          <a:p>
            <a:pPr marL="171450" lvl="0" indent="-95250" algn="l" rtl="0">
              <a:lnSpc>
                <a:spcPct val="115000"/>
              </a:lnSpc>
              <a:spcBef>
                <a:spcPts val="0"/>
              </a:spcBef>
              <a:spcAft>
                <a:spcPts val="0"/>
              </a:spcAft>
              <a:buClr>
                <a:schemeClr val="dk1"/>
              </a:buClr>
              <a:buSzPts val="1200"/>
              <a:buNone/>
            </a:pPr>
            <a:endParaRPr b="0" i="0" u="none" strike="noStrike">
              <a:solidFill>
                <a:srgbClr val="000000"/>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SzPts val="1200"/>
              <a:buNone/>
            </a:pPr>
            <a:r>
              <a:rPr lang="zh-TW" b="0" i="0" u="none" strike="noStrike">
                <a:solidFill>
                  <a:srgbClr val="000000"/>
                </a:solidFill>
                <a:latin typeface="Microsoft JhengHei"/>
                <a:ea typeface="Microsoft JhengHei"/>
                <a:cs typeface="Microsoft JhengHei"/>
                <a:sym typeface="Microsoft JhengHei"/>
              </a:rPr>
              <a:t>好處：</a:t>
            </a:r>
            <a:endParaRPr b="0"/>
          </a:p>
          <a:p>
            <a:pPr marL="0" lvl="0" indent="0" algn="l" rtl="0">
              <a:lnSpc>
                <a:spcPct val="115000"/>
              </a:lnSpc>
              <a:spcBef>
                <a:spcPts val="0"/>
              </a:spcBef>
              <a:spcAft>
                <a:spcPts val="0"/>
              </a:spcAft>
              <a:buClr>
                <a:srgbClr val="000000"/>
              </a:buClr>
              <a:buSzPts val="1200"/>
              <a:buNone/>
            </a:pPr>
            <a:r>
              <a:rPr lang="zh-TW">
                <a:solidFill>
                  <a:srgbClr val="000000"/>
                </a:solidFill>
                <a:latin typeface="Microsoft JhengHei"/>
                <a:ea typeface="Microsoft JhengHei"/>
                <a:cs typeface="Microsoft JhengHei"/>
                <a:sym typeface="Microsoft JhengHei"/>
              </a:rPr>
              <a:t>• </a:t>
            </a:r>
            <a:r>
              <a:rPr lang="zh-TW" b="0" i="0" u="none" strike="noStrike">
                <a:solidFill>
                  <a:srgbClr val="000000"/>
                </a:solidFill>
                <a:latin typeface="Microsoft JhengHei"/>
                <a:ea typeface="Microsoft JhengHei"/>
                <a:cs typeface="Microsoft JhengHei"/>
                <a:sym typeface="Microsoft JhengHei"/>
              </a:rPr>
              <a:t>免費</a:t>
            </a:r>
            <a:endParaRPr b="0" i="0" u="none" strike="noStrike">
              <a:solidFill>
                <a:srgbClr val="000000"/>
              </a:solidFill>
              <a:latin typeface="Arial"/>
              <a:ea typeface="Arial"/>
              <a:cs typeface="Arial"/>
              <a:sym typeface="Arial"/>
            </a:endParaRPr>
          </a:p>
          <a:p>
            <a:pPr marL="0" lvl="0" indent="0" algn="l" rtl="0">
              <a:lnSpc>
                <a:spcPct val="115000"/>
              </a:lnSpc>
              <a:spcBef>
                <a:spcPts val="0"/>
              </a:spcBef>
              <a:spcAft>
                <a:spcPts val="0"/>
              </a:spcAft>
              <a:buClr>
                <a:srgbClr val="000000"/>
              </a:buClr>
              <a:buSzPts val="1200"/>
              <a:buNone/>
            </a:pPr>
            <a:r>
              <a:rPr lang="zh-TW">
                <a:solidFill>
                  <a:srgbClr val="000000"/>
                </a:solidFill>
                <a:latin typeface="Microsoft JhengHei"/>
                <a:ea typeface="Microsoft JhengHei"/>
                <a:cs typeface="Microsoft JhengHei"/>
                <a:sym typeface="Microsoft JhengHei"/>
              </a:rPr>
              <a:t>• </a:t>
            </a:r>
            <a:r>
              <a:rPr lang="zh-TW" b="0" i="0" u="none" strike="noStrike">
                <a:solidFill>
                  <a:srgbClr val="000000"/>
                </a:solidFill>
                <a:latin typeface="Microsoft JhengHei"/>
                <a:ea typeface="Microsoft JhengHei"/>
                <a:cs typeface="Microsoft JhengHei"/>
                <a:sym typeface="Microsoft JhengHei"/>
              </a:rPr>
              <a:t>了解使用者是透過怎樣的方式進入網站</a:t>
            </a:r>
            <a:endParaRPr b="0" i="0" u="none" strike="noStrike">
              <a:solidFill>
                <a:srgbClr val="000000"/>
              </a:solidFill>
              <a:latin typeface="Arial"/>
              <a:ea typeface="Arial"/>
              <a:cs typeface="Arial"/>
              <a:sym typeface="Arial"/>
            </a:endParaRPr>
          </a:p>
          <a:p>
            <a:pPr marL="0" lvl="0" indent="0" algn="l" rtl="0">
              <a:lnSpc>
                <a:spcPct val="115000"/>
              </a:lnSpc>
              <a:spcBef>
                <a:spcPts val="0"/>
              </a:spcBef>
              <a:spcAft>
                <a:spcPts val="0"/>
              </a:spcAft>
              <a:buClr>
                <a:srgbClr val="000000"/>
              </a:buClr>
              <a:buSzPts val="1200"/>
              <a:buNone/>
            </a:pPr>
            <a:r>
              <a:rPr lang="zh-TW">
                <a:solidFill>
                  <a:srgbClr val="000000"/>
                </a:solidFill>
                <a:latin typeface="Microsoft JhengHei"/>
                <a:ea typeface="Microsoft JhengHei"/>
                <a:cs typeface="Microsoft JhengHei"/>
                <a:sym typeface="Microsoft JhengHei"/>
              </a:rPr>
              <a:t>• </a:t>
            </a:r>
            <a:r>
              <a:rPr lang="zh-TW" b="0" i="0" u="none" strike="noStrike">
                <a:solidFill>
                  <a:srgbClr val="000000"/>
                </a:solidFill>
                <a:latin typeface="Microsoft JhengHei"/>
                <a:ea typeface="Microsoft JhengHei"/>
                <a:cs typeface="Microsoft JhengHei"/>
                <a:sym typeface="Microsoft JhengHei"/>
              </a:rPr>
              <a:t>了解進入網站的使用者</a:t>
            </a:r>
            <a:endParaRPr b="0" i="0" u="none" strike="noStrike">
              <a:solidFill>
                <a:srgbClr val="000000"/>
              </a:solidFill>
              <a:latin typeface="Arial"/>
              <a:ea typeface="Arial"/>
              <a:cs typeface="Arial"/>
              <a:sym typeface="Arial"/>
            </a:endParaRPr>
          </a:p>
          <a:p>
            <a:pPr marL="0" lvl="0" indent="0" algn="l" rtl="0">
              <a:lnSpc>
                <a:spcPct val="115000"/>
              </a:lnSpc>
              <a:spcBef>
                <a:spcPts val="0"/>
              </a:spcBef>
              <a:spcAft>
                <a:spcPts val="0"/>
              </a:spcAft>
              <a:buClr>
                <a:srgbClr val="000000"/>
              </a:buClr>
              <a:buSzPts val="1200"/>
              <a:buNone/>
            </a:pPr>
            <a:r>
              <a:rPr lang="zh-TW">
                <a:solidFill>
                  <a:srgbClr val="000000"/>
                </a:solidFill>
                <a:latin typeface="Microsoft JhengHei"/>
                <a:ea typeface="Microsoft JhengHei"/>
                <a:cs typeface="Microsoft JhengHei"/>
                <a:sym typeface="Microsoft JhengHei"/>
              </a:rPr>
              <a:t>• </a:t>
            </a:r>
            <a:r>
              <a:rPr lang="zh-TW" b="0" i="0" u="none" strike="noStrike">
                <a:solidFill>
                  <a:srgbClr val="000000"/>
                </a:solidFill>
                <a:latin typeface="Microsoft JhengHei"/>
                <a:ea typeface="Microsoft JhengHei"/>
                <a:cs typeface="Microsoft JhengHei"/>
                <a:sym typeface="Microsoft JhengHei"/>
              </a:rPr>
              <a:t>了解網站哪些內容(網頁)是最熱門</a:t>
            </a:r>
            <a:endParaRPr b="0" i="0" u="none" strike="noStrike">
              <a:solidFill>
                <a:srgbClr val="000000"/>
              </a:solidFill>
              <a:latin typeface="Arial"/>
              <a:ea typeface="Arial"/>
              <a:cs typeface="Arial"/>
              <a:sym typeface="Arial"/>
            </a:endParaRPr>
          </a:p>
          <a:p>
            <a:pPr marL="171450" lvl="0" indent="-95250" algn="l" rtl="0">
              <a:lnSpc>
                <a:spcPct val="115000"/>
              </a:lnSpc>
              <a:spcBef>
                <a:spcPts val="750"/>
              </a:spcBef>
              <a:spcAft>
                <a:spcPts val="0"/>
              </a:spcAft>
              <a:buClr>
                <a:schemeClr val="dk1"/>
              </a:buClr>
              <a:buSzPts val="1200"/>
              <a:buFont typeface="Arial"/>
              <a:buNone/>
            </a:pPr>
            <a:endParaRPr/>
          </a:p>
        </p:txBody>
      </p:sp>
      <p:sp>
        <p:nvSpPr>
          <p:cNvPr id="825" name="Google Shape;825;g27caccfac12_0_9"/>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33</a:t>
            </a:fld>
            <a:endParaRPr/>
          </a:p>
        </p:txBody>
      </p:sp>
      <p:pic>
        <p:nvPicPr>
          <p:cNvPr id="826" name="Google Shape;826;g27caccfac12_0_9"/>
          <p:cNvPicPr preferRelativeResize="0"/>
          <p:nvPr/>
        </p:nvPicPr>
        <p:blipFill>
          <a:blip r:embed="rId3">
            <a:alphaModFix/>
          </a:blip>
          <a:stretch>
            <a:fillRect/>
          </a:stretch>
        </p:blipFill>
        <p:spPr>
          <a:xfrm>
            <a:off x="3080850" y="1319800"/>
            <a:ext cx="5918927" cy="22726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g27caccfac12_0_76"/>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34</a:t>
            </a:fld>
            <a:endParaRPr/>
          </a:p>
        </p:txBody>
      </p:sp>
      <p:grpSp>
        <p:nvGrpSpPr>
          <p:cNvPr id="833" name="Google Shape;833;g27caccfac12_0_76"/>
          <p:cNvGrpSpPr/>
          <p:nvPr/>
        </p:nvGrpSpPr>
        <p:grpSpPr>
          <a:xfrm>
            <a:off x="0" y="0"/>
            <a:ext cx="9137249" cy="5143500"/>
            <a:chOff x="0" y="0"/>
            <a:chExt cx="9137249" cy="5143500"/>
          </a:xfrm>
        </p:grpSpPr>
        <p:pic>
          <p:nvPicPr>
            <p:cNvPr id="834" name="Google Shape;834;g27caccfac12_0_76"/>
            <p:cNvPicPr preferRelativeResize="0"/>
            <p:nvPr/>
          </p:nvPicPr>
          <p:blipFill rotWithShape="1">
            <a:blip r:embed="rId3">
              <a:alphaModFix/>
            </a:blip>
            <a:srcRect/>
            <a:stretch/>
          </p:blipFill>
          <p:spPr>
            <a:xfrm>
              <a:off x="0" y="0"/>
              <a:ext cx="9137249" cy="5143500"/>
            </a:xfrm>
            <a:prstGeom prst="rect">
              <a:avLst/>
            </a:prstGeom>
            <a:noFill/>
            <a:ln>
              <a:noFill/>
            </a:ln>
          </p:spPr>
        </p:pic>
        <p:sp>
          <p:nvSpPr>
            <p:cNvPr id="835" name="Google Shape;835;g27caccfac12_0_76"/>
            <p:cNvSpPr/>
            <p:nvPr/>
          </p:nvSpPr>
          <p:spPr>
            <a:xfrm>
              <a:off x="6477450" y="103850"/>
              <a:ext cx="1541400" cy="351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zh-TW" sz="1700" b="1" i="0" u="none" strike="noStrike" cap="none">
                  <a:solidFill>
                    <a:srgbClr val="30849C"/>
                  </a:solidFill>
                  <a:latin typeface="Arial"/>
                  <a:ea typeface="Arial"/>
                  <a:cs typeface="Arial"/>
                  <a:sym typeface="Arial"/>
                </a:rPr>
                <a:t>2022年</a:t>
              </a:r>
              <a:endParaRPr sz="1800" b="1" i="0" u="none" strike="noStrike" cap="none">
                <a:solidFill>
                  <a:srgbClr val="30849C"/>
                </a:solidFill>
                <a:latin typeface="Arial"/>
                <a:ea typeface="Arial"/>
                <a:cs typeface="Arial"/>
                <a:sym typeface="Arial"/>
              </a:endParaRPr>
            </a:p>
          </p:txBody>
        </p:sp>
        <p:sp>
          <p:nvSpPr>
            <p:cNvPr id="836" name="Google Shape;836;g27caccfac12_0_76"/>
            <p:cNvSpPr/>
            <p:nvPr/>
          </p:nvSpPr>
          <p:spPr>
            <a:xfrm>
              <a:off x="3459925" y="103850"/>
              <a:ext cx="1541400" cy="351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zh-TW" sz="1700" b="1" i="0" u="none" strike="noStrike" cap="none">
                  <a:solidFill>
                    <a:srgbClr val="30849C"/>
                  </a:solidFill>
                  <a:latin typeface="Arial"/>
                  <a:ea typeface="Arial"/>
                  <a:cs typeface="Arial"/>
                  <a:sym typeface="Arial"/>
                </a:rPr>
                <a:t>2018年</a:t>
              </a:r>
              <a:endParaRPr sz="1800" b="1" i="0" u="none" strike="noStrike" cap="none">
                <a:solidFill>
                  <a:srgbClr val="30849C"/>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
          <p:cNvSpPr txBox="1">
            <a:spLocks noGrp="1"/>
          </p:cNvSpPr>
          <p:nvPr>
            <p:ph type="title"/>
          </p:nvPr>
        </p:nvSpPr>
        <p:spPr>
          <a:xfrm>
            <a:off x="268358" y="2414262"/>
            <a:ext cx="7732642" cy="236054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400"/>
              <a:buFont typeface="Arimo"/>
              <a:buNone/>
            </a:pPr>
            <a:r>
              <a:rPr lang="zh-TW"/>
              <a:t>GREAT </a:t>
            </a:r>
            <a:br>
              <a:rPr lang="zh-TW"/>
            </a:br>
            <a:r>
              <a:rPr lang="zh-TW"/>
              <a:t>TEAM </a:t>
            </a:r>
            <a:br>
              <a:rPr lang="zh-TW"/>
            </a:br>
            <a:r>
              <a:rPr lang="zh-TW"/>
              <a:t>MARKETING</a:t>
            </a:r>
            <a:endParaRPr/>
          </a:p>
        </p:txBody>
      </p:sp>
      <p:sp>
        <p:nvSpPr>
          <p:cNvPr id="842" name="Google Shape;842;p5"/>
          <p:cNvSpPr txBox="1">
            <a:spLocks noGrp="1"/>
          </p:cNvSpPr>
          <p:nvPr>
            <p:ph type="body" idx="1"/>
          </p:nvPr>
        </p:nvSpPr>
        <p:spPr>
          <a:xfrm>
            <a:off x="268358" y="357810"/>
            <a:ext cx="7732642" cy="198782"/>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90000"/>
              </a:lnSpc>
              <a:spcBef>
                <a:spcPts val="0"/>
              </a:spcBef>
              <a:spcAft>
                <a:spcPts val="0"/>
              </a:spcAft>
              <a:buClr>
                <a:schemeClr val="dk2"/>
              </a:buClr>
              <a:buSzPct val="100000"/>
              <a:buNone/>
            </a:pPr>
            <a:r>
              <a:rPr lang="zh-TW"/>
              <a:t>成為B2B企業成長的加速器，讓企業品牌揚名全球的最佳策略夥伴</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
          <p:cNvSpPr txBox="1">
            <a:spLocks noGrp="1"/>
          </p:cNvSpPr>
          <p:nvPr>
            <p:ph type="title"/>
          </p:nvPr>
        </p:nvSpPr>
        <p:spPr>
          <a:xfrm>
            <a:off x="268358" y="2204357"/>
            <a:ext cx="8607284" cy="36739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mo"/>
              <a:buNone/>
            </a:pPr>
            <a:r>
              <a:rPr lang="zh-TW"/>
              <a:t>THANK YOU</a:t>
            </a:r>
            <a:endParaRPr/>
          </a:p>
        </p:txBody>
      </p:sp>
      <p:sp>
        <p:nvSpPr>
          <p:cNvPr id="848" name="Google Shape;848;p6"/>
          <p:cNvSpPr txBox="1">
            <a:spLocks noGrp="1"/>
          </p:cNvSpPr>
          <p:nvPr>
            <p:ph type="body" idx="1"/>
          </p:nvPr>
        </p:nvSpPr>
        <p:spPr>
          <a:xfrm>
            <a:off x="268358" y="2623457"/>
            <a:ext cx="8607284" cy="299357"/>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90000"/>
              </a:lnSpc>
              <a:spcBef>
                <a:spcPts val="0"/>
              </a:spcBef>
              <a:spcAft>
                <a:spcPts val="0"/>
              </a:spcAft>
              <a:buClr>
                <a:schemeClr val="lt1"/>
              </a:buClr>
              <a:buSzPct val="100000"/>
              <a:buNone/>
            </a:pPr>
            <a:r>
              <a:rPr lang="zh-TW"/>
              <a:t>謝謝您的聆聽</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7cb4ecc3c5_1_2"/>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4</a:t>
            </a:fld>
            <a:endParaRPr/>
          </a:p>
        </p:txBody>
      </p:sp>
      <p:sp>
        <p:nvSpPr>
          <p:cNvPr id="338" name="Google Shape;338;g27cb4ecc3c5_1_2"/>
          <p:cNvSpPr txBox="1"/>
          <p:nvPr/>
        </p:nvSpPr>
        <p:spPr>
          <a:xfrm>
            <a:off x="268350" y="325150"/>
            <a:ext cx="8219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zh-TW" sz="1800" b="1" i="0" u="none" strike="noStrike" cap="none">
                <a:solidFill>
                  <a:srgbClr val="14284D"/>
                </a:solidFill>
                <a:latin typeface="Arimo"/>
                <a:ea typeface="Arimo"/>
                <a:cs typeface="Arimo"/>
                <a:sym typeface="Arimo"/>
              </a:rPr>
              <a:t>平均每月搜尋blow molding machine的熱度</a:t>
            </a:r>
            <a:endParaRPr sz="1800" b="1" i="0" u="none" strike="noStrike" cap="none">
              <a:solidFill>
                <a:srgbClr val="14284D"/>
              </a:solidFill>
              <a:latin typeface="Arimo"/>
              <a:ea typeface="Arimo"/>
              <a:cs typeface="Arimo"/>
              <a:sym typeface="Arimo"/>
            </a:endParaRPr>
          </a:p>
        </p:txBody>
      </p:sp>
      <p:sp>
        <p:nvSpPr>
          <p:cNvPr id="339" name="Google Shape;339;g27cb4ecc3c5_1_2"/>
          <p:cNvSpPr txBox="1"/>
          <p:nvPr/>
        </p:nvSpPr>
        <p:spPr>
          <a:xfrm>
            <a:off x="5160975" y="2473950"/>
            <a:ext cx="3394800" cy="257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zh-TW" sz="1400" b="0" i="0" u="none" strike="noStrike" cap="none">
                <a:solidFill>
                  <a:schemeClr val="dk1"/>
                </a:solidFill>
                <a:latin typeface="Microsoft JhengHei"/>
                <a:ea typeface="Microsoft JhengHei"/>
                <a:cs typeface="Microsoft JhengHei"/>
                <a:sym typeface="Microsoft JhengHei"/>
              </a:rPr>
              <a:t>全球在搜尋吹塑機的狀況，</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0" i="0" u="none" strike="noStrike" cap="none">
                <a:solidFill>
                  <a:schemeClr val="dk1"/>
                </a:solidFill>
                <a:latin typeface="Microsoft JhengHei"/>
                <a:ea typeface="Microsoft JhengHei"/>
                <a:cs typeface="Microsoft JhengHei"/>
                <a:sym typeface="Microsoft JhengHei"/>
              </a:rPr>
              <a:t>得知</a:t>
            </a:r>
            <a:r>
              <a:rPr lang="zh-TW" sz="1400" b="1" i="0" u="none" strike="noStrike" cap="none">
                <a:solidFill>
                  <a:schemeClr val="lt2"/>
                </a:solidFill>
                <a:latin typeface="Microsoft JhengHei"/>
                <a:ea typeface="Microsoft JhengHei"/>
                <a:cs typeface="Microsoft JhengHei"/>
                <a:sym typeface="Microsoft JhengHei"/>
              </a:rPr>
              <a:t>平均每月有110,130次的相關搜尋量</a:t>
            </a:r>
            <a:r>
              <a:rPr lang="zh-TW" sz="1400" b="0" i="0" u="none" strike="noStrike" cap="none">
                <a:solidFill>
                  <a:schemeClr val="dk1"/>
                </a:solidFill>
                <a:latin typeface="Microsoft JhengHei"/>
                <a:ea typeface="Microsoft JhengHei"/>
                <a:cs typeface="Microsoft JhengHei"/>
                <a:sym typeface="Microsoft JhengHei"/>
              </a:rPr>
              <a:t>，搜尋熱度前五名國家分別為：</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0" i="0" u="none" strike="noStrike" cap="none">
                <a:solidFill>
                  <a:schemeClr val="dk1"/>
                </a:solidFill>
                <a:latin typeface="Microsoft JhengHei"/>
                <a:ea typeface="Microsoft JhengHei"/>
                <a:cs typeface="Microsoft JhengHei"/>
                <a:sym typeface="Microsoft JhengHei"/>
              </a:rPr>
              <a:t>美國、印度、英國、加拿大、印尼</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endParaRPr sz="1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0" i="0" u="none" strike="noStrike" cap="none">
                <a:solidFill>
                  <a:schemeClr val="dk1"/>
                </a:solidFill>
                <a:latin typeface="Microsoft JhengHei"/>
                <a:ea typeface="Microsoft JhengHei"/>
                <a:cs typeface="Microsoft JhengHei"/>
                <a:sym typeface="Microsoft JhengHei"/>
              </a:rPr>
              <a:t>觀察搜尋偏好：</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1" i="0" u="none" strike="noStrike" cap="none">
                <a:solidFill>
                  <a:schemeClr val="lt2"/>
                </a:solidFill>
                <a:latin typeface="Microsoft JhengHei"/>
                <a:ea typeface="Microsoft JhengHei"/>
                <a:cs typeface="Microsoft JhengHei"/>
                <a:sym typeface="Microsoft JhengHei"/>
              </a:rPr>
              <a:t>塑膠製品</a:t>
            </a:r>
            <a:r>
              <a:rPr lang="zh-TW" sz="1400" b="0" i="0" u="none" strike="noStrike" cap="none">
                <a:solidFill>
                  <a:schemeClr val="dk1"/>
                </a:solidFill>
                <a:latin typeface="Microsoft JhengHei"/>
                <a:ea typeface="Microsoft JhengHei"/>
                <a:cs typeface="Microsoft JhengHei"/>
                <a:sym typeface="Microsoft JhengHei"/>
              </a:rPr>
              <a:t>+機台</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rgbClr val="FF0000"/>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pic>
        <p:nvPicPr>
          <p:cNvPr id="340" name="Google Shape;340;g27cb4ecc3c5_1_2"/>
          <p:cNvPicPr preferRelativeResize="0"/>
          <p:nvPr/>
        </p:nvPicPr>
        <p:blipFill rotWithShape="1">
          <a:blip r:embed="rId3">
            <a:alphaModFix/>
          </a:blip>
          <a:srcRect/>
          <a:stretch/>
        </p:blipFill>
        <p:spPr>
          <a:xfrm>
            <a:off x="5212325" y="675388"/>
            <a:ext cx="3181350" cy="1762125"/>
          </a:xfrm>
          <a:prstGeom prst="rect">
            <a:avLst/>
          </a:prstGeom>
          <a:noFill/>
          <a:ln>
            <a:noFill/>
          </a:ln>
        </p:spPr>
      </p:pic>
      <p:pic>
        <p:nvPicPr>
          <p:cNvPr id="341" name="Google Shape;341;g27cb4ecc3c5_1_2"/>
          <p:cNvPicPr preferRelativeResize="0"/>
          <p:nvPr/>
        </p:nvPicPr>
        <p:blipFill rotWithShape="1">
          <a:blip r:embed="rId4">
            <a:alphaModFix/>
          </a:blip>
          <a:srcRect/>
          <a:stretch/>
        </p:blipFill>
        <p:spPr>
          <a:xfrm>
            <a:off x="311975" y="610875"/>
            <a:ext cx="4695506" cy="4433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accfe3978d_0_69"/>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5</a:t>
            </a:fld>
            <a:endParaRPr/>
          </a:p>
        </p:txBody>
      </p:sp>
      <p:sp>
        <p:nvSpPr>
          <p:cNvPr id="348" name="Google Shape;348;g2accfe3978d_0_69"/>
          <p:cNvSpPr txBox="1"/>
          <p:nvPr/>
        </p:nvSpPr>
        <p:spPr>
          <a:xfrm>
            <a:off x="268350" y="325150"/>
            <a:ext cx="8583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zh-TW" sz="1800" b="1" i="0" u="none" strike="noStrike" cap="none">
                <a:solidFill>
                  <a:srgbClr val="14284D"/>
                </a:solidFill>
                <a:latin typeface="Arimo"/>
                <a:ea typeface="Arimo"/>
                <a:cs typeface="Arimo"/>
                <a:sym typeface="Arimo"/>
              </a:rPr>
              <a:t>平均每月搜尋</a:t>
            </a:r>
            <a:r>
              <a:rPr lang="zh-TW" sz="1800" b="1" i="0" u="none" strike="noStrike" cap="none">
                <a:solidFill>
                  <a:schemeClr val="dk2"/>
                </a:solidFill>
                <a:latin typeface="Arimo"/>
                <a:ea typeface="Arimo"/>
                <a:cs typeface="Arimo"/>
                <a:sym typeface="Arimo"/>
              </a:rPr>
              <a:t>blow molding machine manufacturer/supplier/factory的熱度</a:t>
            </a:r>
            <a:endParaRPr sz="1800" b="1" i="0" u="none" strike="noStrike" cap="none">
              <a:solidFill>
                <a:srgbClr val="14284D"/>
              </a:solidFill>
              <a:latin typeface="Arimo"/>
              <a:ea typeface="Arimo"/>
              <a:cs typeface="Arimo"/>
              <a:sym typeface="Arimo"/>
            </a:endParaRPr>
          </a:p>
        </p:txBody>
      </p:sp>
      <p:sp>
        <p:nvSpPr>
          <p:cNvPr id="349" name="Google Shape;349;g2accfe3978d_0_69"/>
          <p:cNvSpPr txBox="1"/>
          <p:nvPr/>
        </p:nvSpPr>
        <p:spPr>
          <a:xfrm>
            <a:off x="5907600" y="2571750"/>
            <a:ext cx="2992800" cy="2217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zh-TW" sz="1400" b="0" i="0" u="none" strike="noStrike" cap="none">
                <a:solidFill>
                  <a:schemeClr val="dk1"/>
                </a:solidFill>
                <a:latin typeface="Microsoft JhengHei"/>
                <a:ea typeface="Microsoft JhengHei"/>
                <a:cs typeface="Microsoft JhengHei"/>
                <a:sym typeface="Microsoft JhengHei"/>
              </a:rPr>
              <a:t>全球在搜尋吹塑機製造商的狀況，得知</a:t>
            </a:r>
            <a:r>
              <a:rPr lang="zh-TW" sz="1400" b="1" i="0" u="none" strike="noStrike" cap="none">
                <a:solidFill>
                  <a:schemeClr val="lt2"/>
                </a:solidFill>
                <a:latin typeface="Microsoft JhengHei"/>
                <a:ea typeface="Microsoft JhengHei"/>
                <a:cs typeface="Microsoft JhengHei"/>
                <a:sym typeface="Microsoft JhengHei"/>
              </a:rPr>
              <a:t>平均每月有11,090次的搜尋量</a:t>
            </a:r>
            <a:r>
              <a:rPr lang="zh-TW" sz="1400" b="0" i="0" u="none" strike="noStrike" cap="none">
                <a:solidFill>
                  <a:schemeClr val="dk1"/>
                </a:solidFill>
                <a:latin typeface="Microsoft JhengHei"/>
                <a:ea typeface="Microsoft JhengHei"/>
                <a:cs typeface="Microsoft JhengHei"/>
                <a:sym typeface="Microsoft JhengHei"/>
              </a:rPr>
              <a:t>，搜尋熱度前五名國家分別為：</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1" i="0" u="none" strike="noStrike" cap="none">
                <a:solidFill>
                  <a:schemeClr val="lt2"/>
                </a:solidFill>
                <a:latin typeface="Microsoft JhengHei"/>
                <a:ea typeface="Microsoft JhengHei"/>
                <a:cs typeface="Microsoft JhengHei"/>
                <a:sym typeface="Microsoft JhengHei"/>
              </a:rPr>
              <a:t>印度</a:t>
            </a:r>
            <a:endParaRPr sz="1400" b="1" i="0" u="none" strike="noStrike" cap="none">
              <a:solidFill>
                <a:schemeClr val="lt2"/>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1" i="0" u="none" strike="noStrike" cap="none">
                <a:solidFill>
                  <a:schemeClr val="lt2"/>
                </a:solidFill>
                <a:latin typeface="Microsoft JhengHei"/>
                <a:ea typeface="Microsoft JhengHei"/>
                <a:cs typeface="Microsoft JhengHei"/>
                <a:sym typeface="Microsoft JhengHei"/>
              </a:rPr>
              <a:t>美國</a:t>
            </a:r>
            <a:endParaRPr sz="1400" b="1" i="0" u="none" strike="noStrike" cap="none">
              <a:solidFill>
                <a:schemeClr val="lt2"/>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1" i="0" u="none" strike="noStrike" cap="none">
                <a:solidFill>
                  <a:schemeClr val="lt2"/>
                </a:solidFill>
                <a:latin typeface="Microsoft JhengHei"/>
                <a:ea typeface="Microsoft JhengHei"/>
                <a:cs typeface="Microsoft JhengHei"/>
                <a:sym typeface="Microsoft JhengHei"/>
              </a:rPr>
              <a:t>英國</a:t>
            </a:r>
            <a:endParaRPr sz="1400" b="1" i="0" u="none" strike="noStrike" cap="none">
              <a:solidFill>
                <a:schemeClr val="lt2"/>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1" i="0" u="none" strike="noStrike" cap="none">
                <a:solidFill>
                  <a:schemeClr val="lt2"/>
                </a:solidFill>
                <a:latin typeface="Microsoft JhengHei"/>
                <a:ea typeface="Microsoft JhengHei"/>
                <a:cs typeface="Microsoft JhengHei"/>
                <a:sym typeface="Microsoft JhengHei"/>
              </a:rPr>
              <a:t>奈及利亞</a:t>
            </a:r>
            <a:endParaRPr sz="1400" b="1" i="0" u="none" strike="noStrike" cap="none">
              <a:solidFill>
                <a:schemeClr val="lt2"/>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1" i="0" u="none" strike="noStrike" cap="none">
                <a:solidFill>
                  <a:schemeClr val="lt2"/>
                </a:solidFill>
                <a:latin typeface="Microsoft JhengHei"/>
                <a:ea typeface="Microsoft JhengHei"/>
                <a:cs typeface="Microsoft JhengHei"/>
                <a:sym typeface="Microsoft JhengHei"/>
              </a:rPr>
              <a:t>南非</a:t>
            </a:r>
            <a:endParaRPr sz="1400" b="1" i="0" u="none" strike="noStrike" cap="none">
              <a:solidFill>
                <a:srgbClr val="FF0000"/>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pic>
        <p:nvPicPr>
          <p:cNvPr id="350" name="Google Shape;350;g2accfe3978d_0_69"/>
          <p:cNvPicPr preferRelativeResize="0"/>
          <p:nvPr/>
        </p:nvPicPr>
        <p:blipFill rotWithShape="1">
          <a:blip r:embed="rId3">
            <a:alphaModFix/>
          </a:blip>
          <a:srcRect/>
          <a:stretch/>
        </p:blipFill>
        <p:spPr>
          <a:xfrm>
            <a:off x="483275" y="675400"/>
            <a:ext cx="5247725" cy="4113348"/>
          </a:xfrm>
          <a:prstGeom prst="rect">
            <a:avLst/>
          </a:prstGeom>
          <a:noFill/>
          <a:ln>
            <a:noFill/>
          </a:ln>
        </p:spPr>
      </p:pic>
      <p:pic>
        <p:nvPicPr>
          <p:cNvPr id="351" name="Google Shape;351;g2accfe3978d_0_69"/>
          <p:cNvPicPr preferRelativeResize="0"/>
          <p:nvPr/>
        </p:nvPicPr>
        <p:blipFill rotWithShape="1">
          <a:blip r:embed="rId4">
            <a:alphaModFix/>
          </a:blip>
          <a:srcRect/>
          <a:stretch/>
        </p:blipFill>
        <p:spPr>
          <a:xfrm>
            <a:off x="5856525" y="909135"/>
            <a:ext cx="2838450" cy="15611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g27caccfac12_0_208"/>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6</a:t>
            </a:fld>
            <a:endParaRPr/>
          </a:p>
        </p:txBody>
      </p:sp>
      <p:sp>
        <p:nvSpPr>
          <p:cNvPr id="358" name="Google Shape;358;g27caccfac12_0_208"/>
          <p:cNvSpPr txBox="1"/>
          <p:nvPr/>
        </p:nvSpPr>
        <p:spPr>
          <a:xfrm>
            <a:off x="268350" y="325150"/>
            <a:ext cx="8583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b="1" i="0" u="none" strike="noStrike" cap="none">
                <a:solidFill>
                  <a:srgbClr val="14284D"/>
                </a:solidFill>
                <a:latin typeface="Arimo"/>
                <a:ea typeface="Arimo"/>
                <a:cs typeface="Arimo"/>
                <a:sym typeface="Arimo"/>
              </a:rPr>
              <a:t>平均每月搜尋</a:t>
            </a:r>
            <a:r>
              <a:rPr lang="zh-TW" sz="2000" b="1" i="0" u="none" strike="noStrike" cap="none">
                <a:solidFill>
                  <a:schemeClr val="dk2"/>
                </a:solidFill>
                <a:latin typeface="Arimo"/>
                <a:ea typeface="Arimo"/>
                <a:cs typeface="Arimo"/>
                <a:sym typeface="Arimo"/>
              </a:rPr>
              <a:t>Parker Plastic Machinery/伯佳塑膠的熱度</a:t>
            </a:r>
            <a:endParaRPr sz="2000" b="1" i="0" u="none" strike="noStrike" cap="none">
              <a:solidFill>
                <a:srgbClr val="14284D"/>
              </a:solidFill>
              <a:latin typeface="Arimo"/>
              <a:ea typeface="Arimo"/>
              <a:cs typeface="Arimo"/>
              <a:sym typeface="Arimo"/>
            </a:endParaRPr>
          </a:p>
        </p:txBody>
      </p:sp>
      <p:sp>
        <p:nvSpPr>
          <p:cNvPr id="359" name="Google Shape;359;g27caccfac12_0_208"/>
          <p:cNvSpPr txBox="1"/>
          <p:nvPr/>
        </p:nvSpPr>
        <p:spPr>
          <a:xfrm>
            <a:off x="330125" y="3676050"/>
            <a:ext cx="7723500" cy="124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zh-TW" sz="1400" b="0" i="0" u="none" strike="noStrike" cap="none">
                <a:solidFill>
                  <a:schemeClr val="dk1"/>
                </a:solidFill>
                <a:latin typeface="Microsoft JhengHei"/>
                <a:ea typeface="Microsoft JhengHei"/>
                <a:cs typeface="Microsoft JhengHei"/>
                <a:sym typeface="Microsoft JhengHei"/>
              </a:rPr>
              <a:t>從Google大數據觀察，全球在搜尋</a:t>
            </a:r>
            <a:r>
              <a:rPr lang="zh-TW" sz="1400" b="1" i="0" u="none" strike="noStrike" cap="none">
                <a:solidFill>
                  <a:schemeClr val="lt2"/>
                </a:solidFill>
                <a:latin typeface="Microsoft JhengHei"/>
                <a:ea typeface="Microsoft JhengHei"/>
                <a:cs typeface="Microsoft JhengHei"/>
                <a:sym typeface="Microsoft JhengHei"/>
              </a:rPr>
              <a:t>伯佳公司/品牌名</a:t>
            </a:r>
            <a:r>
              <a:rPr lang="zh-TW" sz="1400" b="0" i="0" u="none" strike="noStrike" cap="none">
                <a:solidFill>
                  <a:schemeClr val="dk1"/>
                </a:solidFill>
                <a:latin typeface="Microsoft JhengHei"/>
                <a:ea typeface="Microsoft JhengHei"/>
                <a:cs typeface="Microsoft JhengHei"/>
                <a:sym typeface="Microsoft JhengHei"/>
              </a:rPr>
              <a:t>的狀況，得知平均每月搜尋：</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1" i="0" u="none" strike="noStrike" cap="none">
                <a:solidFill>
                  <a:schemeClr val="lt2"/>
                </a:solidFill>
                <a:latin typeface="Microsoft JhengHei"/>
                <a:ea typeface="Microsoft JhengHei"/>
                <a:cs typeface="Microsoft JhengHei"/>
                <a:sym typeface="Microsoft JhengHei"/>
              </a:rPr>
              <a:t>英文名90次的搜尋量</a:t>
            </a:r>
            <a:r>
              <a:rPr lang="zh-TW" sz="1400" b="0" i="0" u="none" strike="noStrike" cap="none">
                <a:solidFill>
                  <a:schemeClr val="dk1"/>
                </a:solidFill>
                <a:latin typeface="Microsoft JhengHei"/>
                <a:ea typeface="Microsoft JhengHei"/>
                <a:cs typeface="Microsoft JhengHei"/>
                <a:sym typeface="Microsoft JhengHei"/>
              </a:rPr>
              <a:t>，搜尋熱度較高國家為：</a:t>
            </a:r>
            <a:r>
              <a:rPr lang="zh-TW" sz="1400" b="1" i="0" u="none" strike="noStrike" cap="none">
                <a:solidFill>
                  <a:schemeClr val="lt2"/>
                </a:solidFill>
                <a:latin typeface="Microsoft JhengHei"/>
                <a:ea typeface="Microsoft JhengHei"/>
                <a:cs typeface="Microsoft JhengHei"/>
                <a:sym typeface="Microsoft JhengHei"/>
              </a:rPr>
              <a:t>印度、美國、土耳其、南非</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chemeClr val="dk1"/>
              </a:buClr>
              <a:buSzPts val="1100"/>
              <a:buFont typeface="Arial"/>
              <a:buNone/>
            </a:pPr>
            <a:r>
              <a:rPr lang="zh-TW" sz="1400" b="1" i="0" u="none" strike="noStrike" cap="none">
                <a:solidFill>
                  <a:schemeClr val="lt2"/>
                </a:solidFill>
                <a:latin typeface="Microsoft JhengHei"/>
                <a:ea typeface="Microsoft JhengHei"/>
                <a:cs typeface="Microsoft JhengHei"/>
                <a:sym typeface="Microsoft JhengHei"/>
              </a:rPr>
              <a:t>中文名110次的搜尋量</a:t>
            </a:r>
            <a:r>
              <a:rPr lang="zh-TW" sz="1400" b="0" i="0" u="none" strike="noStrike" cap="none">
                <a:solidFill>
                  <a:schemeClr val="dk1"/>
                </a:solidFill>
                <a:latin typeface="Microsoft JhengHei"/>
                <a:ea typeface="Microsoft JhengHei"/>
                <a:cs typeface="Microsoft JhengHei"/>
                <a:sym typeface="Microsoft JhengHei"/>
              </a:rPr>
              <a:t>，搜尋熱度較高國家為：</a:t>
            </a:r>
            <a:r>
              <a:rPr lang="zh-TW" sz="1400" b="1" i="0" u="none" strike="noStrike" cap="none">
                <a:solidFill>
                  <a:schemeClr val="lt2"/>
                </a:solidFill>
                <a:latin typeface="Microsoft JhengHei"/>
                <a:ea typeface="Microsoft JhengHei"/>
                <a:cs typeface="Microsoft JhengHei"/>
                <a:sym typeface="Microsoft JhengHei"/>
              </a:rPr>
              <a:t>日本</a:t>
            </a:r>
            <a:endParaRPr sz="1400" b="1" i="0" u="none" strike="noStrike" cap="none">
              <a:solidFill>
                <a:schemeClr val="lt2"/>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rgbClr val="000000"/>
              </a:buClr>
              <a:buSzPts val="1400"/>
              <a:buFont typeface="Arial"/>
              <a:buNone/>
            </a:pPr>
            <a:r>
              <a:rPr lang="zh-TW" sz="1400" b="0" i="0" u="none" strike="noStrike" cap="none">
                <a:solidFill>
                  <a:srgbClr val="000000"/>
                </a:solidFill>
                <a:latin typeface="Microsoft JhengHei"/>
                <a:ea typeface="Microsoft JhengHei"/>
                <a:cs typeface="Microsoft JhengHei"/>
                <a:sym typeface="Microsoft JhengHei"/>
              </a:rPr>
              <a:t>評估這些地區是否存在經銷商、合作夥伴或潛在客戶，並考慮擴展業務或進一步開發這些市場。</a:t>
            </a: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pic>
        <p:nvPicPr>
          <p:cNvPr id="360" name="Google Shape;360;g27caccfac12_0_208"/>
          <p:cNvPicPr preferRelativeResize="0"/>
          <p:nvPr/>
        </p:nvPicPr>
        <p:blipFill rotWithShape="1">
          <a:blip r:embed="rId3">
            <a:alphaModFix/>
          </a:blip>
          <a:srcRect/>
          <a:stretch/>
        </p:blipFill>
        <p:spPr>
          <a:xfrm>
            <a:off x="4646575" y="877750"/>
            <a:ext cx="3407049" cy="2645900"/>
          </a:xfrm>
          <a:prstGeom prst="rect">
            <a:avLst/>
          </a:prstGeom>
          <a:noFill/>
          <a:ln>
            <a:noFill/>
          </a:ln>
        </p:spPr>
      </p:pic>
      <p:pic>
        <p:nvPicPr>
          <p:cNvPr id="361" name="Google Shape;361;g27caccfac12_0_208"/>
          <p:cNvPicPr preferRelativeResize="0"/>
          <p:nvPr/>
        </p:nvPicPr>
        <p:blipFill rotWithShape="1">
          <a:blip r:embed="rId4">
            <a:alphaModFix/>
          </a:blip>
          <a:srcRect/>
          <a:stretch/>
        </p:blipFill>
        <p:spPr>
          <a:xfrm>
            <a:off x="406325" y="717050"/>
            <a:ext cx="3784675" cy="2967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7cb4ecc3c5_1_26"/>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7</a:t>
            </a:fld>
            <a:endParaRPr/>
          </a:p>
        </p:txBody>
      </p:sp>
      <p:sp>
        <p:nvSpPr>
          <p:cNvPr id="368" name="Google Shape;368;g27cb4ecc3c5_1_26"/>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00"/>
              <a:buNone/>
            </a:pPr>
            <a:r>
              <a:rPr lang="zh-TW"/>
              <a:t>Google搜尋引擎是如何運作的?</a:t>
            </a:r>
            <a:endParaRPr/>
          </a:p>
        </p:txBody>
      </p:sp>
      <p:pic>
        <p:nvPicPr>
          <p:cNvPr id="369" name="Google Shape;369;g27cb4ecc3c5_1_26"/>
          <p:cNvPicPr preferRelativeResize="0"/>
          <p:nvPr/>
        </p:nvPicPr>
        <p:blipFill rotWithShape="1">
          <a:blip r:embed="rId3">
            <a:alphaModFix/>
          </a:blip>
          <a:srcRect t="8391"/>
          <a:stretch/>
        </p:blipFill>
        <p:spPr>
          <a:xfrm>
            <a:off x="152400" y="883976"/>
            <a:ext cx="8839199" cy="371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g27cb4ecc3c5_1_33"/>
          <p:cNvPicPr preferRelativeResize="0"/>
          <p:nvPr/>
        </p:nvPicPr>
        <p:blipFill rotWithShape="1">
          <a:blip r:embed="rId3">
            <a:alphaModFix/>
          </a:blip>
          <a:srcRect/>
          <a:stretch/>
        </p:blipFill>
        <p:spPr>
          <a:xfrm>
            <a:off x="2432700" y="3329300"/>
            <a:ext cx="3614076" cy="841850"/>
          </a:xfrm>
          <a:prstGeom prst="rect">
            <a:avLst/>
          </a:prstGeom>
          <a:noFill/>
          <a:ln>
            <a:noFill/>
          </a:ln>
        </p:spPr>
      </p:pic>
      <p:sp>
        <p:nvSpPr>
          <p:cNvPr id="376" name="Google Shape;376;g27cb4ecc3c5_1_33"/>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8</a:t>
            </a:fld>
            <a:endParaRPr/>
          </a:p>
        </p:txBody>
      </p:sp>
      <p:sp>
        <p:nvSpPr>
          <p:cNvPr id="377" name="Google Shape;377;g27cb4ecc3c5_1_33"/>
          <p:cNvSpPr txBox="1">
            <a:spLocks noGrp="1"/>
          </p:cNvSpPr>
          <p:nvPr>
            <p:ph type="title"/>
          </p:nvPr>
        </p:nvSpPr>
        <p:spPr>
          <a:xfrm>
            <a:off x="268358" y="325151"/>
            <a:ext cx="7732500" cy="55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000"/>
              <a:buFont typeface="Arimo"/>
              <a:buNone/>
            </a:pPr>
            <a:r>
              <a:rPr lang="zh-TW"/>
              <a:t>網站內容對Google的影響</a:t>
            </a:r>
            <a:r>
              <a:rPr lang="zh-TW" sz="1400"/>
              <a:t>(精選摘要、付費廣告、自然排序)</a:t>
            </a:r>
            <a:endParaRPr sz="1400"/>
          </a:p>
        </p:txBody>
      </p:sp>
      <p:pic>
        <p:nvPicPr>
          <p:cNvPr id="378" name="Google Shape;378;g27cb4ecc3c5_1_33"/>
          <p:cNvPicPr preferRelativeResize="0"/>
          <p:nvPr/>
        </p:nvPicPr>
        <p:blipFill rotWithShape="1">
          <a:blip r:embed="rId4">
            <a:alphaModFix/>
          </a:blip>
          <a:srcRect/>
          <a:stretch/>
        </p:blipFill>
        <p:spPr>
          <a:xfrm>
            <a:off x="2356500" y="1659275"/>
            <a:ext cx="3703550" cy="1497825"/>
          </a:xfrm>
          <a:prstGeom prst="rect">
            <a:avLst/>
          </a:prstGeom>
          <a:noFill/>
          <a:ln>
            <a:noFill/>
          </a:ln>
        </p:spPr>
      </p:pic>
      <p:pic>
        <p:nvPicPr>
          <p:cNvPr id="379" name="Google Shape;379;g27cb4ecc3c5_1_33"/>
          <p:cNvPicPr preferRelativeResize="0"/>
          <p:nvPr/>
        </p:nvPicPr>
        <p:blipFill rotWithShape="1">
          <a:blip r:embed="rId5">
            <a:alphaModFix/>
          </a:blip>
          <a:srcRect/>
          <a:stretch/>
        </p:blipFill>
        <p:spPr>
          <a:xfrm>
            <a:off x="2356500" y="782025"/>
            <a:ext cx="3744700" cy="841850"/>
          </a:xfrm>
          <a:prstGeom prst="rect">
            <a:avLst/>
          </a:prstGeom>
          <a:noFill/>
          <a:ln>
            <a:noFill/>
          </a:ln>
        </p:spPr>
      </p:pic>
      <p:pic>
        <p:nvPicPr>
          <p:cNvPr id="380" name="Google Shape;380;g27cb4ecc3c5_1_33"/>
          <p:cNvPicPr preferRelativeResize="0"/>
          <p:nvPr/>
        </p:nvPicPr>
        <p:blipFill rotWithShape="1">
          <a:blip r:embed="rId6">
            <a:alphaModFix/>
          </a:blip>
          <a:srcRect t="4671"/>
          <a:stretch/>
        </p:blipFill>
        <p:spPr>
          <a:xfrm>
            <a:off x="2432700" y="4228095"/>
            <a:ext cx="3614074" cy="697456"/>
          </a:xfrm>
          <a:prstGeom prst="rect">
            <a:avLst/>
          </a:prstGeom>
          <a:noFill/>
          <a:ln>
            <a:noFill/>
          </a:ln>
        </p:spPr>
      </p:pic>
      <p:pic>
        <p:nvPicPr>
          <p:cNvPr id="381" name="Google Shape;381;g27cb4ecc3c5_1_33"/>
          <p:cNvPicPr preferRelativeResize="0"/>
          <p:nvPr/>
        </p:nvPicPr>
        <p:blipFill rotWithShape="1">
          <a:blip r:embed="rId7">
            <a:alphaModFix/>
          </a:blip>
          <a:srcRect l="18612" t="57924" r="72870" b="38010"/>
          <a:stretch/>
        </p:blipFill>
        <p:spPr>
          <a:xfrm>
            <a:off x="2397650" y="3192494"/>
            <a:ext cx="402951" cy="136800"/>
          </a:xfrm>
          <a:prstGeom prst="rect">
            <a:avLst/>
          </a:prstGeom>
          <a:noFill/>
          <a:ln>
            <a:noFill/>
          </a:ln>
        </p:spPr>
      </p:pic>
      <p:sp>
        <p:nvSpPr>
          <p:cNvPr id="382" name="Google Shape;382;g27cb4ecc3c5_1_33"/>
          <p:cNvSpPr/>
          <p:nvPr/>
        </p:nvSpPr>
        <p:spPr>
          <a:xfrm>
            <a:off x="2346075" y="3162500"/>
            <a:ext cx="506100" cy="196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sp>
        <p:nvSpPr>
          <p:cNvPr id="383" name="Google Shape;383;g27cb4ecc3c5_1_33"/>
          <p:cNvSpPr/>
          <p:nvPr/>
        </p:nvSpPr>
        <p:spPr>
          <a:xfrm>
            <a:off x="5021125" y="2995700"/>
            <a:ext cx="506100" cy="196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sp>
        <p:nvSpPr>
          <p:cNvPr id="384" name="Google Shape;384;g27cb4ecc3c5_1_33"/>
          <p:cNvSpPr/>
          <p:nvPr/>
        </p:nvSpPr>
        <p:spPr>
          <a:xfrm>
            <a:off x="2346075" y="4171150"/>
            <a:ext cx="3847200" cy="87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icrosoft JhengHei"/>
              <a:ea typeface="Microsoft JhengHei"/>
              <a:cs typeface="Microsoft JhengHei"/>
              <a:sym typeface="Microsoft JhengHei"/>
            </a:endParaRPr>
          </a:p>
        </p:txBody>
      </p:sp>
      <p:cxnSp>
        <p:nvCxnSpPr>
          <p:cNvPr id="385" name="Google Shape;385;g27cb4ecc3c5_1_33"/>
          <p:cNvCxnSpPr>
            <a:stCxn id="383" idx="0"/>
          </p:cNvCxnSpPr>
          <p:nvPr/>
        </p:nvCxnSpPr>
        <p:spPr>
          <a:xfrm rot="-5400000">
            <a:off x="5587825" y="2239250"/>
            <a:ext cx="442800" cy="1070100"/>
          </a:xfrm>
          <a:prstGeom prst="bentConnector2">
            <a:avLst/>
          </a:prstGeom>
          <a:noFill/>
          <a:ln w="9525" cap="flat" cmpd="sng">
            <a:solidFill>
              <a:srgbClr val="FF0000"/>
            </a:solidFill>
            <a:prstDash val="solid"/>
            <a:round/>
            <a:headEnd type="none" w="sm" len="sm"/>
            <a:tailEnd type="none" w="sm" len="sm"/>
          </a:ln>
        </p:spPr>
      </p:cxnSp>
      <p:sp>
        <p:nvSpPr>
          <p:cNvPr id="386" name="Google Shape;386;g27cb4ecc3c5_1_33"/>
          <p:cNvSpPr txBox="1"/>
          <p:nvPr/>
        </p:nvSpPr>
        <p:spPr>
          <a:xfrm>
            <a:off x="6306500" y="2350350"/>
            <a:ext cx="921600" cy="442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1" i="0" u="none" strike="noStrike" cap="none">
                <a:solidFill>
                  <a:srgbClr val="000000"/>
                </a:solidFill>
                <a:latin typeface="Microsoft JhengHei"/>
                <a:ea typeface="Microsoft JhengHei"/>
                <a:cs typeface="Microsoft JhengHei"/>
                <a:sym typeface="Microsoft JhengHei"/>
              </a:rPr>
              <a:t>精選摘要</a:t>
            </a:r>
            <a:endParaRPr sz="1200" b="1" i="0" u="none" strike="noStrike" cap="none">
              <a:solidFill>
                <a:srgbClr val="000000"/>
              </a:solidFill>
              <a:latin typeface="Microsoft JhengHei"/>
              <a:ea typeface="Microsoft JhengHei"/>
              <a:cs typeface="Microsoft JhengHei"/>
              <a:sym typeface="Microsoft JhengHei"/>
            </a:endParaRPr>
          </a:p>
        </p:txBody>
      </p:sp>
      <p:cxnSp>
        <p:nvCxnSpPr>
          <p:cNvPr id="387" name="Google Shape;387;g27cb4ecc3c5_1_33"/>
          <p:cNvCxnSpPr>
            <a:stCxn id="382" idx="3"/>
          </p:cNvCxnSpPr>
          <p:nvPr/>
        </p:nvCxnSpPr>
        <p:spPr>
          <a:xfrm>
            <a:off x="2852175" y="3260900"/>
            <a:ext cx="3507300" cy="0"/>
          </a:xfrm>
          <a:prstGeom prst="straightConnector1">
            <a:avLst/>
          </a:prstGeom>
          <a:noFill/>
          <a:ln w="9525" cap="flat" cmpd="sng">
            <a:solidFill>
              <a:srgbClr val="FF0000"/>
            </a:solidFill>
            <a:prstDash val="solid"/>
            <a:round/>
            <a:headEnd type="none" w="sm" len="sm"/>
            <a:tailEnd type="none" w="sm" len="sm"/>
          </a:ln>
        </p:spPr>
      </p:cxnSp>
      <p:sp>
        <p:nvSpPr>
          <p:cNvPr id="388" name="Google Shape;388;g27cb4ecc3c5_1_33"/>
          <p:cNvSpPr txBox="1"/>
          <p:nvPr/>
        </p:nvSpPr>
        <p:spPr>
          <a:xfrm>
            <a:off x="6306488" y="3091875"/>
            <a:ext cx="921600" cy="442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1" i="0" u="none" strike="noStrike" cap="none">
                <a:solidFill>
                  <a:srgbClr val="000000"/>
                </a:solidFill>
                <a:latin typeface="Microsoft JhengHei"/>
                <a:ea typeface="Microsoft JhengHei"/>
                <a:cs typeface="Microsoft JhengHei"/>
                <a:sym typeface="Microsoft JhengHei"/>
              </a:rPr>
              <a:t>付費廣告</a:t>
            </a:r>
            <a:endParaRPr sz="1200" b="1" i="0" u="none" strike="noStrike" cap="none">
              <a:solidFill>
                <a:srgbClr val="000000"/>
              </a:solidFill>
              <a:latin typeface="Microsoft JhengHei"/>
              <a:ea typeface="Microsoft JhengHei"/>
              <a:cs typeface="Microsoft JhengHei"/>
              <a:sym typeface="Microsoft JhengHei"/>
            </a:endParaRPr>
          </a:p>
        </p:txBody>
      </p:sp>
      <p:sp>
        <p:nvSpPr>
          <p:cNvPr id="389" name="Google Shape;389;g27cb4ecc3c5_1_33"/>
          <p:cNvSpPr txBox="1"/>
          <p:nvPr/>
        </p:nvSpPr>
        <p:spPr>
          <a:xfrm>
            <a:off x="6359463" y="4355413"/>
            <a:ext cx="921600" cy="442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1" i="0" u="none" strike="noStrike" cap="none">
                <a:solidFill>
                  <a:srgbClr val="000000"/>
                </a:solidFill>
                <a:latin typeface="Microsoft JhengHei"/>
                <a:ea typeface="Microsoft JhengHei"/>
                <a:cs typeface="Microsoft JhengHei"/>
                <a:sym typeface="Microsoft JhengHei"/>
              </a:rPr>
              <a:t>自然排序</a:t>
            </a:r>
            <a:endParaRPr sz="1200" b="1" i="0" u="none" strike="noStrike" cap="none">
              <a:solidFill>
                <a:srgbClr val="000000"/>
              </a:solidFill>
              <a:latin typeface="Microsoft JhengHei"/>
              <a:ea typeface="Microsoft JhengHei"/>
              <a:cs typeface="Microsoft JhengHei"/>
              <a:sym typeface="Microsoft JhengHei"/>
            </a:endParaRPr>
          </a:p>
          <a:p>
            <a:pPr marL="0" marR="0" lvl="0" indent="0" algn="ctr" rtl="0">
              <a:lnSpc>
                <a:spcPct val="100000"/>
              </a:lnSpc>
              <a:spcBef>
                <a:spcPts val="0"/>
              </a:spcBef>
              <a:spcAft>
                <a:spcPts val="0"/>
              </a:spcAft>
              <a:buClr>
                <a:srgbClr val="000000"/>
              </a:buClr>
              <a:buSzPts val="1200"/>
              <a:buFont typeface="Arial"/>
              <a:buNone/>
            </a:pPr>
            <a:r>
              <a:rPr lang="zh-TW" sz="1200" b="1" i="0" u="none" strike="noStrike" cap="none">
                <a:solidFill>
                  <a:srgbClr val="000000"/>
                </a:solidFill>
                <a:latin typeface="Microsoft JhengHei"/>
                <a:ea typeface="Microsoft JhengHei"/>
                <a:cs typeface="Microsoft JhengHei"/>
                <a:sym typeface="Microsoft JhengHei"/>
              </a:rPr>
              <a:t>(SEO)</a:t>
            </a:r>
            <a:endParaRPr sz="1200" b="1" i="0" u="none" strike="noStrike" cap="none">
              <a:solidFill>
                <a:srgbClr val="000000"/>
              </a:solidFill>
              <a:latin typeface="Microsoft JhengHei"/>
              <a:ea typeface="Microsoft JhengHei"/>
              <a:cs typeface="Microsoft JhengHei"/>
              <a:sym typeface="Microsoft JhengHei"/>
            </a:endParaRPr>
          </a:p>
        </p:txBody>
      </p:sp>
      <p:cxnSp>
        <p:nvCxnSpPr>
          <p:cNvPr id="390" name="Google Shape;390;g27cb4ecc3c5_1_33"/>
          <p:cNvCxnSpPr>
            <a:stCxn id="384" idx="3"/>
          </p:cNvCxnSpPr>
          <p:nvPr/>
        </p:nvCxnSpPr>
        <p:spPr>
          <a:xfrm>
            <a:off x="6193275" y="4608250"/>
            <a:ext cx="219000" cy="0"/>
          </a:xfrm>
          <a:prstGeom prst="straightConnector1">
            <a:avLst/>
          </a:prstGeom>
          <a:noFill/>
          <a:ln w="9525" cap="flat" cmpd="sng">
            <a:solidFill>
              <a:srgbClr val="FF0000"/>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2ace526cf60_3_181"/>
          <p:cNvSpPr txBox="1">
            <a:spLocks noGrp="1"/>
          </p:cNvSpPr>
          <p:nvPr>
            <p:ph type="title"/>
          </p:nvPr>
        </p:nvSpPr>
        <p:spPr>
          <a:xfrm>
            <a:off x="268358" y="2141169"/>
            <a:ext cx="7732500" cy="47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600"/>
              <a:buFont typeface="Arimo"/>
              <a:buNone/>
            </a:pPr>
            <a:r>
              <a:rPr lang="zh-TW"/>
              <a:t>網站規劃前準備作業</a:t>
            </a:r>
            <a:endParaRPr/>
          </a:p>
        </p:txBody>
      </p:sp>
      <p:sp>
        <p:nvSpPr>
          <p:cNvPr id="396" name="Google Shape;396;g2ace526cf60_3_181"/>
          <p:cNvSpPr txBox="1">
            <a:spLocks noGrp="1"/>
          </p:cNvSpPr>
          <p:nvPr>
            <p:ph type="sldNum" idx="12"/>
          </p:nvPr>
        </p:nvSpPr>
        <p:spPr>
          <a:xfrm>
            <a:off x="6942363" y="4788755"/>
            <a:ext cx="2057400" cy="136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ltLang="zh-TW"/>
              <a:t>9</a:t>
            </a:fld>
            <a:endParaRPr/>
          </a:p>
        </p:txBody>
      </p:sp>
    </p:spTree>
  </p:cSld>
  <p:clrMapOvr>
    <a:masterClrMapping/>
  </p:clrMapOvr>
</p:sld>
</file>

<file path=ppt/theme/theme1.xml><?xml version="1.0" encoding="utf-8"?>
<a:theme xmlns:a="http://schemas.openxmlformats.org/drawingml/2006/main" name="Office 佈景主題">
  <a:themeElements>
    <a:clrScheme name="GTMC">
      <a:dk1>
        <a:srgbClr val="000000"/>
      </a:dk1>
      <a:lt1>
        <a:srgbClr val="FFFFFF"/>
      </a:lt1>
      <a:dk2>
        <a:srgbClr val="14284D"/>
      </a:dk2>
      <a:lt2>
        <a:srgbClr val="6F9BF8"/>
      </a:lt2>
      <a:accent1>
        <a:srgbClr val="C0C1C1"/>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GTMC">
      <a:dk1>
        <a:srgbClr val="000000"/>
      </a:dk1>
      <a:lt1>
        <a:srgbClr val="FFFFFF"/>
      </a:lt1>
      <a:dk2>
        <a:srgbClr val="14284D"/>
      </a:dk2>
      <a:lt2>
        <a:srgbClr val="6F9BF8"/>
      </a:lt2>
      <a:accent1>
        <a:srgbClr val="C0C1C1"/>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GTMC">
      <a:dk1>
        <a:srgbClr val="000000"/>
      </a:dk1>
      <a:lt1>
        <a:srgbClr val="FFFFFF"/>
      </a:lt1>
      <a:dk2>
        <a:srgbClr val="14284D"/>
      </a:dk2>
      <a:lt2>
        <a:srgbClr val="6F9BF8"/>
      </a:lt2>
      <a:accent1>
        <a:srgbClr val="C0C1C1"/>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GTMC">
      <a:dk1>
        <a:srgbClr val="000000"/>
      </a:dk1>
      <a:lt1>
        <a:srgbClr val="FFFFFF"/>
      </a:lt1>
      <a:dk2>
        <a:srgbClr val="14284D"/>
      </a:dk2>
      <a:lt2>
        <a:srgbClr val="6F9BF8"/>
      </a:lt2>
      <a:accent1>
        <a:srgbClr val="C0C1C1"/>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佈景主題">
  <a:themeElements>
    <a:clrScheme name="GTMC">
      <a:dk1>
        <a:srgbClr val="000000"/>
      </a:dk1>
      <a:lt1>
        <a:srgbClr val="FFFFFF"/>
      </a:lt1>
      <a:dk2>
        <a:srgbClr val="14284D"/>
      </a:dk2>
      <a:lt2>
        <a:srgbClr val="6F9BF8"/>
      </a:lt2>
      <a:accent1>
        <a:srgbClr val="C0C1C1"/>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5953</TotalTime>
  <Words>3241</Words>
  <Application>Microsoft Office PowerPoint</Application>
  <PresentationFormat>如螢幕大小 (16:9)</PresentationFormat>
  <Paragraphs>458</Paragraphs>
  <Slides>36</Slides>
  <Notes>33</Notes>
  <HiddenSlides>1</HiddenSlides>
  <MMClips>0</MMClips>
  <ScaleCrop>false</ScaleCrop>
  <HeadingPairs>
    <vt:vector size="6" baseType="variant">
      <vt:variant>
        <vt:lpstr>使用字型</vt:lpstr>
      </vt:variant>
      <vt:variant>
        <vt:i4>10</vt:i4>
      </vt:variant>
      <vt:variant>
        <vt:lpstr>佈景主題</vt:lpstr>
      </vt:variant>
      <vt:variant>
        <vt:i4>5</vt:i4>
      </vt:variant>
      <vt:variant>
        <vt:lpstr>投影片標題</vt:lpstr>
      </vt:variant>
      <vt:variant>
        <vt:i4>36</vt:i4>
      </vt:variant>
    </vt:vector>
  </HeadingPairs>
  <TitlesOfParts>
    <vt:vector size="51" baseType="lpstr">
      <vt:lpstr>Calibri</vt:lpstr>
      <vt:lpstr>Microsoft JhengHei</vt:lpstr>
      <vt:lpstr>Arimo</vt:lpstr>
      <vt:lpstr>Noto Sans</vt:lpstr>
      <vt:lpstr>Microsoft JhengHei</vt:lpstr>
      <vt:lpstr>Roboto</vt:lpstr>
      <vt:lpstr>Arial</vt:lpstr>
      <vt:lpstr>Roboto Medium</vt:lpstr>
      <vt:lpstr>Roboto Condensed</vt:lpstr>
      <vt:lpstr>Noto Sans Symbols</vt:lpstr>
      <vt:lpstr>Office 佈景主題</vt:lpstr>
      <vt:lpstr>Office 佈景主題</vt:lpstr>
      <vt:lpstr>Office 佈景主題</vt:lpstr>
      <vt:lpstr>Office 佈景主題</vt:lpstr>
      <vt:lpstr>1_Office 佈景主題</vt:lpstr>
      <vt:lpstr>PowerPoint 簡報</vt:lpstr>
      <vt:lpstr>AGENDA 報告事項</vt:lpstr>
      <vt:lpstr>PowerPoint 簡報</vt:lpstr>
      <vt:lpstr>PowerPoint 簡報</vt:lpstr>
      <vt:lpstr>PowerPoint 簡報</vt:lpstr>
      <vt:lpstr>PowerPoint 簡報</vt:lpstr>
      <vt:lpstr>Google搜尋引擎是如何運作的?</vt:lpstr>
      <vt:lpstr>網站內容對Google的影響(精選摘要、付費廣告、自然排序)</vt:lpstr>
      <vt:lpstr>網站規劃前準備作業</vt:lpstr>
      <vt:lpstr>PowerPoint 簡報</vt:lpstr>
      <vt:lpstr>PowerPoint 簡報</vt:lpstr>
      <vt:lpstr>競爭對手分析與研究</vt:lpstr>
      <vt:lpstr>檢視伯佳競爭對手被Google收錄關鍵字</vt:lpstr>
      <vt:lpstr>伯佳網站架構規劃</vt:lpstr>
      <vt:lpstr>原網站架構</vt:lpstr>
      <vt:lpstr>PowerPoint 簡報</vt:lpstr>
      <vt:lpstr>解決方案(整廠規劃能力) - 區塊說明 </vt:lpstr>
      <vt:lpstr>PowerPoint 簡報</vt:lpstr>
      <vt:lpstr>應用產業 - 區塊說明 </vt:lpstr>
      <vt:lpstr>產品 - 區塊說明 </vt:lpstr>
      <vt:lpstr>ESG - 頁面範例</vt:lpstr>
      <vt:lpstr>部落格 – 區塊說明</vt:lpstr>
      <vt:lpstr>PowerPoint 簡報</vt:lpstr>
      <vt:lpstr>PowerPoint 簡報</vt:lpstr>
      <vt:lpstr>網站管理系統</vt:lpstr>
      <vt:lpstr>網站管理系統</vt:lpstr>
      <vt:lpstr>網站管理系統 </vt:lpstr>
      <vt:lpstr>時程規劃</vt:lpstr>
      <vt:lpstr>時程規劃</vt:lpstr>
      <vt:lpstr>網站建置流程表</vt:lpstr>
      <vt:lpstr>成效數據監控</vt:lpstr>
      <vt:lpstr>數據監控分析 純看SEO搜尋引擎優化的效果</vt:lpstr>
      <vt:lpstr>數據監控分析 純看用戶行為與各行銷通路的效果 (例如：舊客戶、廣告、展覽、名片、型錄、104人力銀行)</vt:lpstr>
      <vt:lpstr>PowerPoint 簡報</vt:lpstr>
      <vt:lpstr>GREAT  TEAM  MARKETING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Office User</dc:creator>
  <cp:lastModifiedBy>2102 GTMC</cp:lastModifiedBy>
  <cp:revision>5</cp:revision>
  <dcterms:created xsi:type="dcterms:W3CDTF">2023-05-25T03:54:56Z</dcterms:created>
  <dcterms:modified xsi:type="dcterms:W3CDTF">2024-03-26T03:33:02Z</dcterms:modified>
</cp:coreProperties>
</file>